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813" r:id="rId2"/>
    <p:sldId id="814" r:id="rId3"/>
    <p:sldId id="816" r:id="rId4"/>
    <p:sldId id="818" r:id="rId5"/>
    <p:sldId id="819" r:id="rId6"/>
    <p:sldId id="827" r:id="rId7"/>
    <p:sldId id="831" r:id="rId8"/>
    <p:sldId id="853" r:id="rId9"/>
    <p:sldId id="854" r:id="rId10"/>
    <p:sldId id="857" r:id="rId11"/>
    <p:sldId id="859" r:id="rId12"/>
    <p:sldId id="855" r:id="rId13"/>
    <p:sldId id="850" r:id="rId14"/>
    <p:sldId id="858" r:id="rId15"/>
    <p:sldId id="771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8AD7"/>
    <a:srgbClr val="0C4DA2"/>
    <a:srgbClr val="263A8F"/>
    <a:srgbClr val="A91674"/>
    <a:srgbClr val="164194"/>
    <a:srgbClr val="40C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B4D7E1-ECB4-452F-9B62-5659CBFC8210}" v="82" dt="2023-10-05T13:44:30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76" y="12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10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 Szpot" userId="86b68a29-582f-417c-a3aa-ecd9b8bde843" providerId="ADAL" clId="{52B4D7E1-ECB4-452F-9B62-5659CBFC8210}"/>
    <pc:docChg chg="undo redo custSel addSld delSld modSld sldOrd">
      <pc:chgData name="Ada Szpot" userId="86b68a29-582f-417c-a3aa-ecd9b8bde843" providerId="ADAL" clId="{52B4D7E1-ECB4-452F-9B62-5659CBFC8210}" dt="2023-10-05T14:11:15.613" v="2274" actId="14100"/>
      <pc:docMkLst>
        <pc:docMk/>
      </pc:docMkLst>
      <pc:sldChg chg="delSp modSp mod">
        <pc:chgData name="Ada Szpot" userId="86b68a29-582f-417c-a3aa-ecd9b8bde843" providerId="ADAL" clId="{52B4D7E1-ECB4-452F-9B62-5659CBFC8210}" dt="2023-09-29T12:06:38.089" v="191" actId="1076"/>
        <pc:sldMkLst>
          <pc:docMk/>
          <pc:sldMk cId="0" sldId="771"/>
        </pc:sldMkLst>
        <pc:spChg chg="mod">
          <ac:chgData name="Ada Szpot" userId="86b68a29-582f-417c-a3aa-ecd9b8bde843" providerId="ADAL" clId="{52B4D7E1-ECB4-452F-9B62-5659CBFC8210}" dt="2023-09-29T12:06:38.089" v="191" actId="1076"/>
          <ac:spMkLst>
            <pc:docMk/>
            <pc:sldMk cId="0" sldId="771"/>
            <ac:spMk id="8" creationId="{D29CC4F9-AF2A-46A8-9A66-2CFD2E031327}"/>
          </ac:spMkLst>
        </pc:spChg>
        <pc:spChg chg="del mod">
          <ac:chgData name="Ada Szpot" userId="86b68a29-582f-417c-a3aa-ecd9b8bde843" providerId="ADAL" clId="{52B4D7E1-ECB4-452F-9B62-5659CBFC8210}" dt="2023-09-29T12:06:01.110" v="176" actId="478"/>
          <ac:spMkLst>
            <pc:docMk/>
            <pc:sldMk cId="0" sldId="771"/>
            <ac:spMk id="12" creationId="{8C97CC89-3720-C9E2-1D8A-BE7D547EA34A}"/>
          </ac:spMkLst>
        </pc:spChg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01535267" sldId="783"/>
        </pc:sldMkLst>
      </pc:sldChg>
      <pc:sldChg chg="del">
        <pc:chgData name="Ada Szpot" userId="86b68a29-582f-417c-a3aa-ecd9b8bde843" providerId="ADAL" clId="{52B4D7E1-ECB4-452F-9B62-5659CBFC8210}" dt="2023-10-05T12:51:13.909" v="1649" actId="47"/>
        <pc:sldMkLst>
          <pc:docMk/>
          <pc:sldMk cId="2401017265" sldId="806"/>
        </pc:sldMkLst>
      </pc:sldChg>
      <pc:sldChg chg="del">
        <pc:chgData name="Ada Szpot" userId="86b68a29-582f-417c-a3aa-ecd9b8bde843" providerId="ADAL" clId="{52B4D7E1-ECB4-452F-9B62-5659CBFC8210}" dt="2023-10-05T12:51:10.621" v="1647" actId="47"/>
        <pc:sldMkLst>
          <pc:docMk/>
          <pc:sldMk cId="2407830768" sldId="808"/>
        </pc:sldMkLst>
      </pc:sldChg>
      <pc:sldChg chg="del">
        <pc:chgData name="Ada Szpot" userId="86b68a29-582f-417c-a3aa-ecd9b8bde843" providerId="ADAL" clId="{52B4D7E1-ECB4-452F-9B62-5659CBFC8210}" dt="2023-10-05T12:51:09.559" v="1644" actId="47"/>
        <pc:sldMkLst>
          <pc:docMk/>
          <pc:sldMk cId="2783965277" sldId="809"/>
        </pc:sldMkLst>
      </pc:sldChg>
      <pc:sldChg chg="del">
        <pc:chgData name="Ada Szpot" userId="86b68a29-582f-417c-a3aa-ecd9b8bde843" providerId="ADAL" clId="{52B4D7E1-ECB4-452F-9B62-5659CBFC8210}" dt="2023-10-05T12:51:10.274" v="1646" actId="47"/>
        <pc:sldMkLst>
          <pc:docMk/>
          <pc:sldMk cId="157737642" sldId="810"/>
        </pc:sldMkLst>
      </pc:sldChg>
      <pc:sldChg chg="del">
        <pc:chgData name="Ada Szpot" userId="86b68a29-582f-417c-a3aa-ecd9b8bde843" providerId="ADAL" clId="{52B4D7E1-ECB4-452F-9B62-5659CBFC8210}" dt="2023-10-05T12:51:09.925" v="1645" actId="47"/>
        <pc:sldMkLst>
          <pc:docMk/>
          <pc:sldMk cId="4224743156" sldId="811"/>
        </pc:sldMkLst>
      </pc:sldChg>
      <pc:sldChg chg="modSp del mod">
        <pc:chgData name="Ada Szpot" userId="86b68a29-582f-417c-a3aa-ecd9b8bde843" providerId="ADAL" clId="{52B4D7E1-ECB4-452F-9B62-5659CBFC8210}" dt="2023-10-05T12:51:11.289" v="1648" actId="47"/>
        <pc:sldMkLst>
          <pc:docMk/>
          <pc:sldMk cId="1769046923" sldId="812"/>
        </pc:sldMkLst>
        <pc:spChg chg="mod">
          <ac:chgData name="Ada Szpot" userId="86b68a29-582f-417c-a3aa-ecd9b8bde843" providerId="ADAL" clId="{52B4D7E1-ECB4-452F-9B62-5659CBFC8210}" dt="2023-09-29T12:36:41.463" v="303" actId="1076"/>
          <ac:spMkLst>
            <pc:docMk/>
            <pc:sldMk cId="1769046923" sldId="812"/>
            <ac:spMk id="2" creationId="{83D81727-388E-6C28-8C15-9B905A5A5882}"/>
          </ac:spMkLst>
        </pc:spChg>
      </pc:sldChg>
      <pc:sldChg chg="modSp mod">
        <pc:chgData name="Ada Szpot" userId="86b68a29-582f-417c-a3aa-ecd9b8bde843" providerId="ADAL" clId="{52B4D7E1-ECB4-452F-9B62-5659CBFC8210}" dt="2023-09-29T12:25:23.004" v="269" actId="20577"/>
        <pc:sldMkLst>
          <pc:docMk/>
          <pc:sldMk cId="305364925" sldId="813"/>
        </pc:sldMkLst>
        <pc:spChg chg="mod">
          <ac:chgData name="Ada Szpot" userId="86b68a29-582f-417c-a3aa-ecd9b8bde843" providerId="ADAL" clId="{52B4D7E1-ECB4-452F-9B62-5659CBFC8210}" dt="2023-09-29T12:25:23.004" v="269" actId="20577"/>
          <ac:spMkLst>
            <pc:docMk/>
            <pc:sldMk cId="305364925" sldId="813"/>
            <ac:spMk id="13" creationId="{4E4473E3-72B0-EBF9-3CE4-1DDE23F6F519}"/>
          </ac:spMkLst>
        </pc:spChg>
      </pc:sldChg>
      <pc:sldChg chg="modSp mod">
        <pc:chgData name="Ada Szpot" userId="86b68a29-582f-417c-a3aa-ecd9b8bde843" providerId="ADAL" clId="{52B4D7E1-ECB4-452F-9B62-5659CBFC8210}" dt="2023-09-29T13:00:03.723" v="519" actId="255"/>
        <pc:sldMkLst>
          <pc:docMk/>
          <pc:sldMk cId="321637802" sldId="814"/>
        </pc:sldMkLst>
        <pc:spChg chg="mod">
          <ac:chgData name="Ada Szpot" userId="86b68a29-582f-417c-a3aa-ecd9b8bde843" providerId="ADAL" clId="{52B4D7E1-ECB4-452F-9B62-5659CBFC8210}" dt="2023-09-29T13:00:03.723" v="519" actId="255"/>
          <ac:spMkLst>
            <pc:docMk/>
            <pc:sldMk cId="321637802" sldId="814"/>
            <ac:spMk id="4" creationId="{B35E683D-7C97-DA2E-2B24-65DDC2A13ACD}"/>
          </ac:spMkLst>
        </pc:spChg>
      </pc:sldChg>
      <pc:sldChg chg="addSp delSp modSp del mod">
        <pc:chgData name="Ada Szpot" userId="86b68a29-582f-417c-a3aa-ecd9b8bde843" providerId="ADAL" clId="{52B4D7E1-ECB4-452F-9B62-5659CBFC8210}" dt="2023-09-29T12:43:18.942" v="457" actId="47"/>
        <pc:sldMkLst>
          <pc:docMk/>
          <pc:sldMk cId="76466269" sldId="815"/>
        </pc:sldMkLst>
        <pc:spChg chg="del mod">
          <ac:chgData name="Ada Szpot" userId="86b68a29-582f-417c-a3aa-ecd9b8bde843" providerId="ADAL" clId="{52B4D7E1-ECB4-452F-9B62-5659CBFC8210}" dt="2023-09-29T12:39:54.211" v="363"/>
          <ac:spMkLst>
            <pc:docMk/>
            <pc:sldMk cId="76466269" sldId="815"/>
            <ac:spMk id="4" creationId="{0A9B3BC0-34BE-CEBB-5436-2937FCC44F35}"/>
          </ac:spMkLst>
        </pc:spChg>
        <pc:spChg chg="add del mod">
          <ac:chgData name="Ada Szpot" userId="86b68a29-582f-417c-a3aa-ecd9b8bde843" providerId="ADAL" clId="{52B4D7E1-ECB4-452F-9B62-5659CBFC8210}" dt="2023-09-29T12:41:13.458" v="415" actId="478"/>
          <ac:spMkLst>
            <pc:docMk/>
            <pc:sldMk cId="76466269" sldId="815"/>
            <ac:spMk id="7" creationId="{62EF272E-5AA8-5178-42DC-12877C560AE7}"/>
          </ac:spMkLst>
        </pc:spChg>
        <pc:spChg chg="del mod">
          <ac:chgData name="Ada Szpot" userId="86b68a29-582f-417c-a3aa-ecd9b8bde843" providerId="ADAL" clId="{52B4D7E1-ECB4-452F-9B62-5659CBFC8210}" dt="2023-09-29T12:38:24.222" v="308" actId="478"/>
          <ac:spMkLst>
            <pc:docMk/>
            <pc:sldMk cId="76466269" sldId="815"/>
            <ac:spMk id="9" creationId="{93E6A899-1CE4-4AD7-FF29-CBBFF8A618A9}"/>
          </ac:spMkLst>
        </pc:spChg>
        <pc:picChg chg="mod">
          <ac:chgData name="Ada Szpot" userId="86b68a29-582f-417c-a3aa-ecd9b8bde843" providerId="ADAL" clId="{52B4D7E1-ECB4-452F-9B62-5659CBFC8210}" dt="2023-09-29T12:38:16.012" v="305" actId="1076"/>
          <ac:picMkLst>
            <pc:docMk/>
            <pc:sldMk cId="76466269" sldId="815"/>
            <ac:picMk id="5" creationId="{F9FDB082-5CAC-E937-59E5-CC230269DA31}"/>
          </ac:picMkLst>
        </pc:picChg>
      </pc:sldChg>
      <pc:sldChg chg="modSp mod">
        <pc:chgData name="Ada Szpot" userId="86b68a29-582f-417c-a3aa-ecd9b8bde843" providerId="ADAL" clId="{52B4D7E1-ECB4-452F-9B62-5659CBFC8210}" dt="2023-10-05T12:50:49.927" v="1643" actId="20577"/>
        <pc:sldMkLst>
          <pc:docMk/>
          <pc:sldMk cId="619822504" sldId="816"/>
        </pc:sldMkLst>
        <pc:spChg chg="mod">
          <ac:chgData name="Ada Szpot" userId="86b68a29-582f-417c-a3aa-ecd9b8bde843" providerId="ADAL" clId="{52B4D7E1-ECB4-452F-9B62-5659CBFC8210}" dt="2023-09-29T13:00:02.466" v="518" actId="1076"/>
          <ac:spMkLst>
            <pc:docMk/>
            <pc:sldMk cId="619822504" sldId="816"/>
            <ac:spMk id="4" creationId="{4721E092-AB4E-86D3-BBDC-419DBED938D7}"/>
          </ac:spMkLst>
        </pc:spChg>
        <pc:spChg chg="mod">
          <ac:chgData name="Ada Szpot" userId="86b68a29-582f-417c-a3aa-ecd9b8bde843" providerId="ADAL" clId="{52B4D7E1-ECB4-452F-9B62-5659CBFC8210}" dt="2023-10-05T12:50:49.927" v="1643" actId="20577"/>
          <ac:spMkLst>
            <pc:docMk/>
            <pc:sldMk cId="619822504" sldId="816"/>
            <ac:spMk id="7" creationId="{FFE3FB47-4CEA-CC3F-5B3C-6CA212ED5298}"/>
          </ac:spMkLst>
        </pc:spChg>
        <pc:picChg chg="mod">
          <ac:chgData name="Ada Szpot" userId="86b68a29-582f-417c-a3aa-ecd9b8bde843" providerId="ADAL" clId="{52B4D7E1-ECB4-452F-9B62-5659CBFC8210}" dt="2023-09-29T13:00:14.752" v="522" actId="1076"/>
          <ac:picMkLst>
            <pc:docMk/>
            <pc:sldMk cId="619822504" sldId="816"/>
            <ac:picMk id="5" creationId="{AF6C1C97-B32D-E04A-B1C6-CC9F1DB437CA}"/>
          </ac:picMkLst>
        </pc:picChg>
      </pc:sldChg>
      <pc:sldChg chg="modSp mod">
        <pc:chgData name="Ada Szpot" userId="86b68a29-582f-417c-a3aa-ecd9b8bde843" providerId="ADAL" clId="{52B4D7E1-ECB4-452F-9B62-5659CBFC8210}" dt="2023-09-29T12:27:31.830" v="279" actId="255"/>
        <pc:sldMkLst>
          <pc:docMk/>
          <pc:sldMk cId="2733302722" sldId="818"/>
        </pc:sldMkLst>
        <pc:spChg chg="mod">
          <ac:chgData name="Ada Szpot" userId="86b68a29-582f-417c-a3aa-ecd9b8bde843" providerId="ADAL" clId="{52B4D7E1-ECB4-452F-9B62-5659CBFC8210}" dt="2023-09-29T12:27:31.830" v="279" actId="255"/>
          <ac:spMkLst>
            <pc:docMk/>
            <pc:sldMk cId="2733302722" sldId="818"/>
            <ac:spMk id="3" creationId="{C4B6C27C-9441-E9D4-9A58-3CD831DAD7A8}"/>
          </ac:spMkLst>
        </pc:spChg>
      </pc:sldChg>
      <pc:sldChg chg="modSp mod">
        <pc:chgData name="Ada Szpot" userId="86b68a29-582f-417c-a3aa-ecd9b8bde843" providerId="ADAL" clId="{52B4D7E1-ECB4-452F-9B62-5659CBFC8210}" dt="2023-10-05T13:54:23.636" v="2261" actId="20577"/>
        <pc:sldMkLst>
          <pc:docMk/>
          <pc:sldMk cId="116965203" sldId="819"/>
        </pc:sldMkLst>
        <pc:spChg chg="mod">
          <ac:chgData name="Ada Szpot" userId="86b68a29-582f-417c-a3aa-ecd9b8bde843" providerId="ADAL" clId="{52B4D7E1-ECB4-452F-9B62-5659CBFC8210}" dt="2023-10-05T13:54:23.636" v="2261" actId="20577"/>
          <ac:spMkLst>
            <pc:docMk/>
            <pc:sldMk cId="116965203" sldId="819"/>
            <ac:spMk id="3" creationId="{50DBA6CF-B3E8-45E6-924C-F24BE68A19BD}"/>
          </ac:spMkLst>
        </pc:spChg>
        <pc:spChg chg="mod">
          <ac:chgData name="Ada Szpot" userId="86b68a29-582f-417c-a3aa-ecd9b8bde843" providerId="ADAL" clId="{52B4D7E1-ECB4-452F-9B62-5659CBFC8210}" dt="2023-09-29T13:05:46.645" v="776" actId="1035"/>
          <ac:spMkLst>
            <pc:docMk/>
            <pc:sldMk cId="116965203" sldId="819"/>
            <ac:spMk id="4" creationId="{F34DE2BA-0A57-D193-BA8C-B28674FCB09F}"/>
          </ac:spMkLst>
        </pc:spChg>
        <pc:spChg chg="mod">
          <ac:chgData name="Ada Szpot" userId="86b68a29-582f-417c-a3aa-ecd9b8bde843" providerId="ADAL" clId="{52B4D7E1-ECB4-452F-9B62-5659CBFC8210}" dt="2023-09-29T13:06:28.631" v="819" actId="113"/>
          <ac:spMkLst>
            <pc:docMk/>
            <pc:sldMk cId="116965203" sldId="819"/>
            <ac:spMk id="6" creationId="{7E967409-1CC2-268E-0239-B694C30BE5AA}"/>
          </ac:spMkLst>
        </pc:spChg>
        <pc:picChg chg="mod">
          <ac:chgData name="Ada Szpot" userId="86b68a29-582f-417c-a3aa-ecd9b8bde843" providerId="ADAL" clId="{52B4D7E1-ECB4-452F-9B62-5659CBFC8210}" dt="2023-09-29T13:05:49.205" v="777" actId="1076"/>
          <ac:picMkLst>
            <pc:docMk/>
            <pc:sldMk cId="116965203" sldId="819"/>
            <ac:picMk id="5" creationId="{A92FC86E-38BB-694F-0E17-4A2D955B5884}"/>
          </ac:picMkLst>
        </pc:picChg>
      </pc:sldChg>
      <pc:sldChg chg="delSp modSp del mod">
        <pc:chgData name="Ada Szpot" userId="86b68a29-582f-417c-a3aa-ecd9b8bde843" providerId="ADAL" clId="{52B4D7E1-ECB4-452F-9B62-5659CBFC8210}" dt="2023-09-29T13:05:59.259" v="778" actId="47"/>
        <pc:sldMkLst>
          <pc:docMk/>
          <pc:sldMk cId="1928563535" sldId="824"/>
        </pc:sldMkLst>
        <pc:spChg chg="del mod">
          <ac:chgData name="Ada Szpot" userId="86b68a29-582f-417c-a3aa-ecd9b8bde843" providerId="ADAL" clId="{52B4D7E1-ECB4-452F-9B62-5659CBFC8210}" dt="2023-09-29T13:03:56.323" v="645"/>
          <ac:spMkLst>
            <pc:docMk/>
            <pc:sldMk cId="1928563535" sldId="824"/>
            <ac:spMk id="4" creationId="{CCFCAA24-C162-1D04-BA36-F791D1F3786B}"/>
          </ac:spMkLst>
        </pc:spChg>
      </pc:sldChg>
      <pc:sldChg chg="modSp del mod">
        <pc:chgData name="Ada Szpot" userId="86b68a29-582f-417c-a3aa-ecd9b8bde843" providerId="ADAL" clId="{52B4D7E1-ECB4-452F-9B62-5659CBFC8210}" dt="2023-09-29T13:02:08.721" v="535" actId="47"/>
        <pc:sldMkLst>
          <pc:docMk/>
          <pc:sldMk cId="2493973069" sldId="825"/>
        </pc:sldMkLst>
        <pc:spChg chg="mod">
          <ac:chgData name="Ada Szpot" userId="86b68a29-582f-417c-a3aa-ecd9b8bde843" providerId="ADAL" clId="{52B4D7E1-ECB4-452F-9B62-5659CBFC8210}" dt="2023-09-29T12:28:18.229" v="283" actId="255"/>
          <ac:spMkLst>
            <pc:docMk/>
            <pc:sldMk cId="2493973069" sldId="825"/>
            <ac:spMk id="3" creationId="{9CF515F8-DD1E-60F2-2B74-B20E6F207346}"/>
          </ac:spMkLst>
        </pc:spChg>
        <pc:spChg chg="mod">
          <ac:chgData name="Ada Szpot" userId="86b68a29-582f-417c-a3aa-ecd9b8bde843" providerId="ADAL" clId="{52B4D7E1-ECB4-452F-9B62-5659CBFC8210}" dt="2023-09-29T12:28:25.609" v="284" actId="255"/>
          <ac:spMkLst>
            <pc:docMk/>
            <pc:sldMk cId="2493973069" sldId="825"/>
            <ac:spMk id="4" creationId="{6F6DA1DB-18D1-DABE-F36D-7D97891720CE}"/>
          </ac:spMkLst>
        </pc:spChg>
        <pc:spChg chg="mod">
          <ac:chgData name="Ada Szpot" userId="86b68a29-582f-417c-a3aa-ecd9b8bde843" providerId="ADAL" clId="{52B4D7E1-ECB4-452F-9B62-5659CBFC8210}" dt="2023-09-29T12:28:31.394" v="285" actId="255"/>
          <ac:spMkLst>
            <pc:docMk/>
            <pc:sldMk cId="2493973069" sldId="825"/>
            <ac:spMk id="6" creationId="{6B2C4BEB-BE94-F6F4-CC89-56B1C3991CBF}"/>
          </ac:spMkLst>
        </pc:spChg>
      </pc:sldChg>
      <pc:sldChg chg="modSp mod">
        <pc:chgData name="Ada Szpot" userId="86b68a29-582f-417c-a3aa-ecd9b8bde843" providerId="ADAL" clId="{52B4D7E1-ECB4-452F-9B62-5659CBFC8210}" dt="2023-10-05T14:11:15.613" v="2274" actId="14100"/>
        <pc:sldMkLst>
          <pc:docMk/>
          <pc:sldMk cId="3050962056" sldId="827"/>
        </pc:sldMkLst>
        <pc:spChg chg="mod">
          <ac:chgData name="Ada Szpot" userId="86b68a29-582f-417c-a3aa-ecd9b8bde843" providerId="ADAL" clId="{52B4D7E1-ECB4-452F-9B62-5659CBFC8210}" dt="2023-10-05T14:11:15.613" v="2274" actId="14100"/>
          <ac:spMkLst>
            <pc:docMk/>
            <pc:sldMk cId="3050962056" sldId="827"/>
            <ac:spMk id="8" creationId="{98779214-59E5-B6F0-B4D7-DCD2847C2596}"/>
          </ac:spMkLst>
        </pc:spChg>
        <pc:spChg chg="mod">
          <ac:chgData name="Ada Szpot" userId="86b68a29-582f-417c-a3aa-ecd9b8bde843" providerId="ADAL" clId="{52B4D7E1-ECB4-452F-9B62-5659CBFC8210}" dt="2023-09-29T13:08:18.138" v="870" actId="20577"/>
          <ac:spMkLst>
            <pc:docMk/>
            <pc:sldMk cId="3050962056" sldId="827"/>
            <ac:spMk id="9" creationId="{F842447A-2516-7D1B-3F7F-B7069BB11B21}"/>
          </ac:spMkLst>
        </pc:spChg>
        <pc:spChg chg="mod">
          <ac:chgData name="Ada Szpot" userId="86b68a29-582f-417c-a3aa-ecd9b8bde843" providerId="ADAL" clId="{52B4D7E1-ECB4-452F-9B62-5659CBFC8210}" dt="2023-10-05T13:57:44.360" v="2265" actId="20577"/>
          <ac:spMkLst>
            <pc:docMk/>
            <pc:sldMk cId="3050962056" sldId="827"/>
            <ac:spMk id="11" creationId="{CF8FE6F0-3013-2AB1-0D8B-A40B043C9D14}"/>
          </ac:spMkLst>
        </pc:spChg>
      </pc:sldChg>
      <pc:sldChg chg="modSp del mod">
        <pc:chgData name="Ada Szpot" userId="86b68a29-582f-417c-a3aa-ecd9b8bde843" providerId="ADAL" clId="{52B4D7E1-ECB4-452F-9B62-5659CBFC8210}" dt="2023-09-29T13:10:06.486" v="876" actId="47"/>
        <pc:sldMkLst>
          <pc:docMk/>
          <pc:sldMk cId="4011940917" sldId="828"/>
        </pc:sldMkLst>
        <pc:spChg chg="mod">
          <ac:chgData name="Ada Szpot" userId="86b68a29-582f-417c-a3aa-ecd9b8bde843" providerId="ADAL" clId="{52B4D7E1-ECB4-452F-9B62-5659CBFC8210}" dt="2023-09-29T12:30:03.976" v="292" actId="255"/>
          <ac:spMkLst>
            <pc:docMk/>
            <pc:sldMk cId="4011940917" sldId="828"/>
            <ac:spMk id="4" creationId="{8A9B7BF2-22EA-7318-E1F4-1A3C990F6FD6}"/>
          </ac:spMkLst>
        </pc:spChg>
      </pc:sldChg>
      <pc:sldChg chg="modSp del mod">
        <pc:chgData name="Ada Szpot" userId="86b68a29-582f-417c-a3aa-ecd9b8bde843" providerId="ADAL" clId="{52B4D7E1-ECB4-452F-9B62-5659CBFC8210}" dt="2023-09-29T13:10:08.242" v="877" actId="47"/>
        <pc:sldMkLst>
          <pc:docMk/>
          <pc:sldMk cId="1546458296" sldId="829"/>
        </pc:sldMkLst>
        <pc:spChg chg="mod">
          <ac:chgData name="Ada Szpot" userId="86b68a29-582f-417c-a3aa-ecd9b8bde843" providerId="ADAL" clId="{52B4D7E1-ECB4-452F-9B62-5659CBFC8210}" dt="2023-09-29T12:30:13.849" v="293" actId="255"/>
          <ac:spMkLst>
            <pc:docMk/>
            <pc:sldMk cId="1546458296" sldId="829"/>
            <ac:spMk id="4" creationId="{84CB5148-8CFC-6FA3-092E-E5BA1BD33206}"/>
          </ac:spMkLst>
        </pc:spChg>
      </pc:sldChg>
      <pc:sldChg chg="modSp del mod">
        <pc:chgData name="Ada Szpot" userId="86b68a29-582f-417c-a3aa-ecd9b8bde843" providerId="ADAL" clId="{52B4D7E1-ECB4-452F-9B62-5659CBFC8210}" dt="2023-09-29T13:10:09.463" v="878" actId="47"/>
        <pc:sldMkLst>
          <pc:docMk/>
          <pc:sldMk cId="3206126653" sldId="830"/>
        </pc:sldMkLst>
        <pc:spChg chg="mod">
          <ac:chgData name="Ada Szpot" userId="86b68a29-582f-417c-a3aa-ecd9b8bde843" providerId="ADAL" clId="{52B4D7E1-ECB4-452F-9B62-5659CBFC8210}" dt="2023-09-29T12:30:33.132" v="298" actId="20577"/>
          <ac:spMkLst>
            <pc:docMk/>
            <pc:sldMk cId="3206126653" sldId="830"/>
            <ac:spMk id="4" creationId="{A5370E8D-5614-437F-FA19-C59F4C04D24B}"/>
          </ac:spMkLst>
        </pc:spChg>
        <pc:spChg chg="mod">
          <ac:chgData name="Ada Szpot" userId="86b68a29-582f-417c-a3aa-ecd9b8bde843" providerId="ADAL" clId="{52B4D7E1-ECB4-452F-9B62-5659CBFC8210}" dt="2023-09-29T12:30:47.601" v="300" actId="20577"/>
          <ac:spMkLst>
            <pc:docMk/>
            <pc:sldMk cId="3206126653" sldId="830"/>
            <ac:spMk id="7" creationId="{E5F4D619-8B0E-346F-658D-5749CB506D74}"/>
          </ac:spMkLst>
        </pc:spChg>
      </pc:sldChg>
      <pc:sldChg chg="addSp modSp mod">
        <pc:chgData name="Ada Szpot" userId="86b68a29-582f-417c-a3aa-ecd9b8bde843" providerId="ADAL" clId="{52B4D7E1-ECB4-452F-9B62-5659CBFC8210}" dt="2023-09-29T14:00:14.658" v="1398" actId="1076"/>
        <pc:sldMkLst>
          <pc:docMk/>
          <pc:sldMk cId="141107432" sldId="831"/>
        </pc:sldMkLst>
        <pc:spChg chg="add mod">
          <ac:chgData name="Ada Szpot" userId="86b68a29-582f-417c-a3aa-ecd9b8bde843" providerId="ADAL" clId="{52B4D7E1-ECB4-452F-9B62-5659CBFC8210}" dt="2023-09-29T14:00:14.658" v="1398" actId="1076"/>
          <ac:spMkLst>
            <pc:docMk/>
            <pc:sldMk cId="141107432" sldId="831"/>
            <ac:spMk id="4" creationId="{267D937B-41BA-BF44-DA63-5CB5B37B3FB7}"/>
          </ac:spMkLst>
        </pc:spChg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766080840" sldId="832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2729441784" sldId="833"/>
        </pc:sldMkLst>
      </pc:sldChg>
      <pc:sldChg chg="add del">
        <pc:chgData name="Ada Szpot" userId="86b68a29-582f-417c-a3aa-ecd9b8bde843" providerId="ADAL" clId="{52B4D7E1-ECB4-452F-9B62-5659CBFC8210}" dt="2023-10-05T12:55:56.578" v="1659" actId="47"/>
        <pc:sldMkLst>
          <pc:docMk/>
          <pc:sldMk cId="1108357511" sldId="834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614503067" sldId="835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4064750750" sldId="836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2704309027" sldId="837"/>
        </pc:sldMkLst>
      </pc:sldChg>
      <pc:sldChg chg="modSp del mod">
        <pc:chgData name="Ada Szpot" userId="86b68a29-582f-417c-a3aa-ecd9b8bde843" providerId="ADAL" clId="{52B4D7E1-ECB4-452F-9B62-5659CBFC8210}" dt="2023-10-05T12:55:56.578" v="1659" actId="47"/>
        <pc:sldMkLst>
          <pc:docMk/>
          <pc:sldMk cId="1590774086" sldId="838"/>
        </pc:sldMkLst>
        <pc:spChg chg="mod">
          <ac:chgData name="Ada Szpot" userId="86b68a29-582f-417c-a3aa-ecd9b8bde843" providerId="ADAL" clId="{52B4D7E1-ECB4-452F-9B62-5659CBFC8210}" dt="2023-09-29T12:32:15.953" v="302" actId="255"/>
          <ac:spMkLst>
            <pc:docMk/>
            <pc:sldMk cId="1590774086" sldId="838"/>
            <ac:spMk id="3" creationId="{DEAE3300-7446-B804-5881-593D95E65C3B}"/>
          </ac:spMkLst>
        </pc:spChg>
        <pc:spChg chg="mod">
          <ac:chgData name="Ada Szpot" userId="86b68a29-582f-417c-a3aa-ecd9b8bde843" providerId="ADAL" clId="{52B4D7E1-ECB4-452F-9B62-5659CBFC8210}" dt="2023-09-29T12:32:08.031" v="301" actId="255"/>
          <ac:spMkLst>
            <pc:docMk/>
            <pc:sldMk cId="1590774086" sldId="838"/>
            <ac:spMk id="11" creationId="{48B5F2A6-7F14-430A-4C7C-3FED0DC771BA}"/>
          </ac:spMkLst>
        </pc:spChg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3560279866" sldId="839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3425851544" sldId="840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000201680" sldId="841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2139905993" sldId="842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398854918" sldId="843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919374680" sldId="844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886528325" sldId="845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3585583068" sldId="846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17267270" sldId="847"/>
        </pc:sldMkLst>
      </pc:sldChg>
      <pc:sldChg chg="del">
        <pc:chgData name="Ada Szpot" userId="86b68a29-582f-417c-a3aa-ecd9b8bde843" providerId="ADAL" clId="{52B4D7E1-ECB4-452F-9B62-5659CBFC8210}" dt="2023-10-05T12:55:56.578" v="1659" actId="47"/>
        <pc:sldMkLst>
          <pc:docMk/>
          <pc:sldMk cId="276234193" sldId="848"/>
        </pc:sldMkLst>
      </pc:sldChg>
      <pc:sldChg chg="del">
        <pc:chgData name="Ada Szpot" userId="86b68a29-582f-417c-a3aa-ecd9b8bde843" providerId="ADAL" clId="{52B4D7E1-ECB4-452F-9B62-5659CBFC8210}" dt="2023-10-05T12:59:29.781" v="1720" actId="47"/>
        <pc:sldMkLst>
          <pc:docMk/>
          <pc:sldMk cId="324809104" sldId="849"/>
        </pc:sldMkLst>
      </pc:sldChg>
      <pc:sldChg chg="addSp delSp modSp mod">
        <pc:chgData name="Ada Szpot" userId="86b68a29-582f-417c-a3aa-ecd9b8bde843" providerId="ADAL" clId="{52B4D7E1-ECB4-452F-9B62-5659CBFC8210}" dt="2023-10-05T14:08:02.632" v="2273" actId="20577"/>
        <pc:sldMkLst>
          <pc:docMk/>
          <pc:sldMk cId="328239266" sldId="850"/>
        </pc:sldMkLst>
        <pc:spChg chg="add del mod">
          <ac:chgData name="Ada Szpot" userId="86b68a29-582f-417c-a3aa-ecd9b8bde843" providerId="ADAL" clId="{52B4D7E1-ECB4-452F-9B62-5659CBFC8210}" dt="2023-10-05T13:45:31.128" v="2220" actId="478"/>
          <ac:spMkLst>
            <pc:docMk/>
            <pc:sldMk cId="328239266" sldId="850"/>
            <ac:spMk id="4" creationId="{D5BBB6EB-ED1F-BDD8-2964-F465D8CD52BB}"/>
          </ac:spMkLst>
        </pc:spChg>
        <pc:spChg chg="mod">
          <ac:chgData name="Ada Szpot" userId="86b68a29-582f-417c-a3aa-ecd9b8bde843" providerId="ADAL" clId="{52B4D7E1-ECB4-452F-9B62-5659CBFC8210}" dt="2023-10-05T14:08:02.632" v="2273" actId="20577"/>
          <ac:spMkLst>
            <pc:docMk/>
            <pc:sldMk cId="328239266" sldId="850"/>
            <ac:spMk id="5" creationId="{FA0D6A5B-C43B-5C4B-3BB4-172D3FA1E3EB}"/>
          </ac:spMkLst>
        </pc:spChg>
        <pc:spChg chg="mod">
          <ac:chgData name="Ada Szpot" userId="86b68a29-582f-417c-a3aa-ecd9b8bde843" providerId="ADAL" clId="{52B4D7E1-ECB4-452F-9B62-5659CBFC8210}" dt="2023-10-05T13:45:49.432" v="2226" actId="20577"/>
          <ac:spMkLst>
            <pc:docMk/>
            <pc:sldMk cId="328239266" sldId="850"/>
            <ac:spMk id="18" creationId="{F1D96DF3-3DB1-C399-7B0B-20A51FA9CD96}"/>
          </ac:spMkLst>
        </pc:spChg>
        <pc:spChg chg="mod">
          <ac:chgData name="Ada Szpot" userId="86b68a29-582f-417c-a3aa-ecd9b8bde843" providerId="ADAL" clId="{52B4D7E1-ECB4-452F-9B62-5659CBFC8210}" dt="2023-10-05T13:45:36.467" v="2221" actId="1076"/>
          <ac:spMkLst>
            <pc:docMk/>
            <pc:sldMk cId="328239266" sldId="850"/>
            <ac:spMk id="19" creationId="{24B538D7-3820-A31C-1EBE-E2C08F68E35E}"/>
          </ac:spMkLst>
        </pc:spChg>
        <pc:picChg chg="del">
          <ac:chgData name="Ada Szpot" userId="86b68a29-582f-417c-a3aa-ecd9b8bde843" providerId="ADAL" clId="{52B4D7E1-ECB4-452F-9B62-5659CBFC8210}" dt="2023-10-05T13:45:29.504" v="2219" actId="478"/>
          <ac:picMkLst>
            <pc:docMk/>
            <pc:sldMk cId="328239266" sldId="850"/>
            <ac:picMk id="3" creationId="{6F6FED24-7221-3999-4A4F-61EA6EB2E086}"/>
          </ac:picMkLst>
        </pc:picChg>
        <pc:picChg chg="mod">
          <ac:chgData name="Ada Szpot" userId="86b68a29-582f-417c-a3aa-ecd9b8bde843" providerId="ADAL" clId="{52B4D7E1-ECB4-452F-9B62-5659CBFC8210}" dt="2023-10-05T13:45:41.123" v="2224" actId="1076"/>
          <ac:picMkLst>
            <pc:docMk/>
            <pc:sldMk cId="328239266" sldId="850"/>
            <ac:picMk id="6" creationId="{754E6F5D-CE87-746C-1CE6-AA89507C0C39}"/>
          </ac:picMkLst>
        </pc:picChg>
      </pc:sldChg>
      <pc:sldChg chg="modSp del mod">
        <pc:chgData name="Ada Szpot" userId="86b68a29-582f-417c-a3aa-ecd9b8bde843" providerId="ADAL" clId="{52B4D7E1-ECB4-452F-9B62-5659CBFC8210}" dt="2023-10-05T12:58:22.790" v="1690" actId="47"/>
        <pc:sldMkLst>
          <pc:docMk/>
          <pc:sldMk cId="3806722799" sldId="851"/>
        </pc:sldMkLst>
        <pc:spChg chg="mod">
          <ac:chgData name="Ada Szpot" userId="86b68a29-582f-417c-a3aa-ecd9b8bde843" providerId="ADAL" clId="{52B4D7E1-ECB4-452F-9B62-5659CBFC8210}" dt="2023-10-05T12:58:05.350" v="1681" actId="6549"/>
          <ac:spMkLst>
            <pc:docMk/>
            <pc:sldMk cId="3806722799" sldId="851"/>
            <ac:spMk id="18" creationId="{F1D96DF3-3DB1-C399-7B0B-20A51FA9CD96}"/>
          </ac:spMkLst>
        </pc:spChg>
      </pc:sldChg>
      <pc:sldChg chg="del">
        <pc:chgData name="Ada Szpot" userId="86b68a29-582f-417c-a3aa-ecd9b8bde843" providerId="ADAL" clId="{52B4D7E1-ECB4-452F-9B62-5659CBFC8210}" dt="2023-10-05T12:59:32.806" v="1721" actId="47"/>
        <pc:sldMkLst>
          <pc:docMk/>
          <pc:sldMk cId="3499669316" sldId="852"/>
        </pc:sldMkLst>
      </pc:sldChg>
      <pc:sldChg chg="addSp modSp new mod">
        <pc:chgData name="Ada Szpot" userId="86b68a29-582f-417c-a3aa-ecd9b8bde843" providerId="ADAL" clId="{52B4D7E1-ECB4-452F-9B62-5659CBFC8210}" dt="2023-09-29T14:01:34.764" v="1466" actId="1076"/>
        <pc:sldMkLst>
          <pc:docMk/>
          <pc:sldMk cId="4087335193" sldId="853"/>
        </pc:sldMkLst>
        <pc:spChg chg="mod">
          <ac:chgData name="Ada Szpot" userId="86b68a29-582f-417c-a3aa-ecd9b8bde843" providerId="ADAL" clId="{52B4D7E1-ECB4-452F-9B62-5659CBFC8210}" dt="2023-09-29T14:00:26.614" v="1412" actId="1036"/>
          <ac:spMkLst>
            <pc:docMk/>
            <pc:sldMk cId="4087335193" sldId="853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09-29T14:01:26.328" v="1465" actId="20577"/>
          <ac:spMkLst>
            <pc:docMk/>
            <pc:sldMk cId="4087335193" sldId="853"/>
            <ac:spMk id="3" creationId="{18ED4869-7E29-2FE2-D9E9-3EEACFAFE6D4}"/>
          </ac:spMkLst>
        </pc:spChg>
        <pc:picChg chg="add mod">
          <ac:chgData name="Ada Szpot" userId="86b68a29-582f-417c-a3aa-ecd9b8bde843" providerId="ADAL" clId="{52B4D7E1-ECB4-452F-9B62-5659CBFC8210}" dt="2023-09-29T14:01:34.764" v="1466" actId="1076"/>
          <ac:picMkLst>
            <pc:docMk/>
            <pc:sldMk cId="4087335193" sldId="853"/>
            <ac:picMk id="1026" creationId="{582789AB-3B5A-7E51-2D40-F73C9327B8F5}"/>
          </ac:picMkLst>
        </pc:picChg>
      </pc:sldChg>
      <pc:sldChg chg="new del">
        <pc:chgData name="Ada Szpot" userId="86b68a29-582f-417c-a3aa-ecd9b8bde843" providerId="ADAL" clId="{52B4D7E1-ECB4-452F-9B62-5659CBFC8210}" dt="2023-09-29T13:49:05.655" v="1351" actId="680"/>
        <pc:sldMkLst>
          <pc:docMk/>
          <pc:sldMk cId="80042800" sldId="854"/>
        </pc:sldMkLst>
      </pc:sldChg>
      <pc:sldChg chg="addSp delSp modSp add mod ord">
        <pc:chgData name="Ada Szpot" userId="86b68a29-582f-417c-a3aa-ecd9b8bde843" providerId="ADAL" clId="{52B4D7E1-ECB4-452F-9B62-5659CBFC8210}" dt="2023-09-29T14:12:29.344" v="1603" actId="1076"/>
        <pc:sldMkLst>
          <pc:docMk/>
          <pc:sldMk cId="3797499512" sldId="854"/>
        </pc:sldMkLst>
        <pc:spChg chg="mod">
          <ac:chgData name="Ada Szpot" userId="86b68a29-582f-417c-a3aa-ecd9b8bde843" providerId="ADAL" clId="{52B4D7E1-ECB4-452F-9B62-5659CBFC8210}" dt="2023-09-29T14:11:33.542" v="1595" actId="1076"/>
          <ac:spMkLst>
            <pc:docMk/>
            <pc:sldMk cId="3797499512" sldId="854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09-29T14:12:21.280" v="1601" actId="255"/>
          <ac:spMkLst>
            <pc:docMk/>
            <pc:sldMk cId="3797499512" sldId="854"/>
            <ac:spMk id="3" creationId="{18ED4869-7E29-2FE2-D9E9-3EEACFAFE6D4}"/>
          </ac:spMkLst>
        </pc:spChg>
        <pc:picChg chg="del mod">
          <ac:chgData name="Ada Szpot" userId="86b68a29-582f-417c-a3aa-ecd9b8bde843" providerId="ADAL" clId="{52B4D7E1-ECB4-452F-9B62-5659CBFC8210}" dt="2023-09-29T13:59:08.171" v="1395" actId="478"/>
          <ac:picMkLst>
            <pc:docMk/>
            <pc:sldMk cId="3797499512" sldId="854"/>
            <ac:picMk id="1026" creationId="{582789AB-3B5A-7E51-2D40-F73C9327B8F5}"/>
          </ac:picMkLst>
        </pc:picChg>
        <pc:picChg chg="add mod">
          <ac:chgData name="Ada Szpot" userId="86b68a29-582f-417c-a3aa-ecd9b8bde843" providerId="ADAL" clId="{52B4D7E1-ECB4-452F-9B62-5659CBFC8210}" dt="2023-09-29T14:12:29.344" v="1603" actId="1076"/>
          <ac:picMkLst>
            <pc:docMk/>
            <pc:sldMk cId="3797499512" sldId="854"/>
            <ac:picMk id="2050" creationId="{B02A909C-9F40-785C-167A-36BEC9B357C6}"/>
          </ac:picMkLst>
        </pc:picChg>
      </pc:sldChg>
      <pc:sldChg chg="delSp modSp add del mod">
        <pc:chgData name="Ada Szpot" userId="86b68a29-582f-417c-a3aa-ecd9b8bde843" providerId="ADAL" clId="{52B4D7E1-ECB4-452F-9B62-5659CBFC8210}" dt="2023-10-05T12:55:34.605" v="1658" actId="47"/>
        <pc:sldMkLst>
          <pc:docMk/>
          <pc:sldMk cId="358736907" sldId="855"/>
        </pc:sldMkLst>
        <pc:spChg chg="mod">
          <ac:chgData name="Ada Szpot" userId="86b68a29-582f-417c-a3aa-ecd9b8bde843" providerId="ADAL" clId="{52B4D7E1-ECB4-452F-9B62-5659CBFC8210}" dt="2023-10-05T12:55:13.195" v="1657" actId="14100"/>
          <ac:spMkLst>
            <pc:docMk/>
            <pc:sldMk cId="358736907" sldId="855"/>
            <ac:spMk id="2" creationId="{4C42CFE9-AD2F-AFC8-18EB-977EF6C8472D}"/>
          </ac:spMkLst>
        </pc:spChg>
        <pc:picChg chg="del">
          <ac:chgData name="Ada Szpot" userId="86b68a29-582f-417c-a3aa-ecd9b8bde843" providerId="ADAL" clId="{52B4D7E1-ECB4-452F-9B62-5659CBFC8210}" dt="2023-10-05T12:54:21.383" v="1653" actId="478"/>
          <ac:picMkLst>
            <pc:docMk/>
            <pc:sldMk cId="358736907" sldId="855"/>
            <ac:picMk id="2050" creationId="{B02A909C-9F40-785C-167A-36BEC9B357C6}"/>
          </ac:picMkLst>
        </pc:picChg>
      </pc:sldChg>
      <pc:sldChg chg="addSp delSp modSp add mod">
        <pc:chgData name="Ada Szpot" userId="86b68a29-582f-417c-a3aa-ecd9b8bde843" providerId="ADAL" clId="{52B4D7E1-ECB4-452F-9B62-5659CBFC8210}" dt="2023-10-05T14:07:13.334" v="2272" actId="2711"/>
        <pc:sldMkLst>
          <pc:docMk/>
          <pc:sldMk cId="2115054064" sldId="855"/>
        </pc:sldMkLst>
        <pc:spChg chg="mod">
          <ac:chgData name="Ada Szpot" userId="86b68a29-582f-417c-a3aa-ecd9b8bde843" providerId="ADAL" clId="{52B4D7E1-ECB4-452F-9B62-5659CBFC8210}" dt="2023-10-05T12:57:17.288" v="1663"/>
          <ac:spMkLst>
            <pc:docMk/>
            <pc:sldMk cId="2115054064" sldId="855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10-05T14:07:13.334" v="2272" actId="2711"/>
          <ac:spMkLst>
            <pc:docMk/>
            <pc:sldMk cId="2115054064" sldId="855"/>
            <ac:spMk id="3" creationId="{18ED4869-7E29-2FE2-D9E9-3EEACFAFE6D4}"/>
          </ac:spMkLst>
        </pc:spChg>
        <pc:picChg chg="add mod">
          <ac:chgData name="Ada Szpot" userId="86b68a29-582f-417c-a3aa-ecd9b8bde843" providerId="ADAL" clId="{52B4D7E1-ECB4-452F-9B62-5659CBFC8210}" dt="2023-10-05T12:57:27.425" v="1666" actId="1076"/>
          <ac:picMkLst>
            <pc:docMk/>
            <pc:sldMk cId="2115054064" sldId="855"/>
            <ac:picMk id="4" creationId="{C3ADA157-10F2-5B2A-AFFB-8C5A3BB9D5E4}"/>
          </ac:picMkLst>
        </pc:picChg>
        <pc:picChg chg="add mod">
          <ac:chgData name="Ada Szpot" userId="86b68a29-582f-417c-a3aa-ecd9b8bde843" providerId="ADAL" clId="{52B4D7E1-ECB4-452F-9B62-5659CBFC8210}" dt="2023-10-05T13:02:41.732" v="1733" actId="1076"/>
          <ac:picMkLst>
            <pc:docMk/>
            <pc:sldMk cId="2115054064" sldId="855"/>
            <ac:picMk id="5" creationId="{1241B7FC-35CC-7DC9-C0F5-03BB12256B28}"/>
          </ac:picMkLst>
        </pc:picChg>
        <pc:picChg chg="del">
          <ac:chgData name="Ada Szpot" userId="86b68a29-582f-417c-a3aa-ecd9b8bde843" providerId="ADAL" clId="{52B4D7E1-ECB4-452F-9B62-5659CBFC8210}" dt="2023-10-05T12:57:18.712" v="1664" actId="478"/>
          <ac:picMkLst>
            <pc:docMk/>
            <pc:sldMk cId="2115054064" sldId="855"/>
            <ac:picMk id="2050" creationId="{B02A909C-9F40-785C-167A-36BEC9B357C6}"/>
          </ac:picMkLst>
        </pc:picChg>
      </pc:sldChg>
      <pc:sldChg chg="add del">
        <pc:chgData name="Ada Szpot" userId="86b68a29-582f-417c-a3aa-ecd9b8bde843" providerId="ADAL" clId="{52B4D7E1-ECB4-452F-9B62-5659CBFC8210}" dt="2023-10-05T12:54:18.225" v="1652"/>
        <pc:sldMkLst>
          <pc:docMk/>
          <pc:sldMk cId="2572518130" sldId="856"/>
        </pc:sldMkLst>
      </pc:sldChg>
      <pc:sldChg chg="addSp delSp modSp add del mod">
        <pc:chgData name="Ada Szpot" userId="86b68a29-582f-417c-a3aa-ecd9b8bde843" providerId="ADAL" clId="{52B4D7E1-ECB4-452F-9B62-5659CBFC8210}" dt="2023-10-05T13:33:34.355" v="2146" actId="47"/>
        <pc:sldMkLst>
          <pc:docMk/>
          <pc:sldMk cId="4126235783" sldId="856"/>
        </pc:sldMkLst>
        <pc:spChg chg="mod">
          <ac:chgData name="Ada Szpot" userId="86b68a29-582f-417c-a3aa-ecd9b8bde843" providerId="ADAL" clId="{52B4D7E1-ECB4-452F-9B62-5659CBFC8210}" dt="2023-10-05T13:17:36.339" v="1920" actId="20577"/>
          <ac:spMkLst>
            <pc:docMk/>
            <pc:sldMk cId="4126235783" sldId="856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10-05T13:31:43.729" v="2084" actId="21"/>
          <ac:spMkLst>
            <pc:docMk/>
            <pc:sldMk cId="4126235783" sldId="856"/>
            <ac:spMk id="3" creationId="{18ED4869-7E29-2FE2-D9E9-3EEACFAFE6D4}"/>
          </ac:spMkLst>
        </pc:spChg>
        <pc:spChg chg="add del mod">
          <ac:chgData name="Ada Szpot" userId="86b68a29-582f-417c-a3aa-ecd9b8bde843" providerId="ADAL" clId="{52B4D7E1-ECB4-452F-9B62-5659CBFC8210}" dt="2023-10-05T13:15:24.838" v="1842" actId="478"/>
          <ac:spMkLst>
            <pc:docMk/>
            <pc:sldMk cId="4126235783" sldId="856"/>
            <ac:spMk id="4" creationId="{95305CF8-6FB2-77AF-B35C-86F91B276C7F}"/>
          </ac:spMkLst>
        </pc:spChg>
        <pc:picChg chg="add del mod">
          <ac:chgData name="Ada Szpot" userId="86b68a29-582f-417c-a3aa-ecd9b8bde843" providerId="ADAL" clId="{52B4D7E1-ECB4-452F-9B62-5659CBFC8210}" dt="2023-10-05T13:17:43.892" v="1923" actId="478"/>
          <ac:picMkLst>
            <pc:docMk/>
            <pc:sldMk cId="4126235783" sldId="856"/>
            <ac:picMk id="1028" creationId="{37908D91-0820-EFC0-6261-1ED5B4E25284}"/>
          </ac:picMkLst>
        </pc:picChg>
        <pc:picChg chg="del">
          <ac:chgData name="Ada Szpot" userId="86b68a29-582f-417c-a3aa-ecd9b8bde843" providerId="ADAL" clId="{52B4D7E1-ECB4-452F-9B62-5659CBFC8210}" dt="2023-10-05T13:12:36.724" v="1828" actId="478"/>
          <ac:picMkLst>
            <pc:docMk/>
            <pc:sldMk cId="4126235783" sldId="856"/>
            <ac:picMk id="2050" creationId="{B02A909C-9F40-785C-167A-36BEC9B357C6}"/>
          </ac:picMkLst>
        </pc:picChg>
      </pc:sldChg>
      <pc:sldChg chg="addSp delSp modSp add mod ord">
        <pc:chgData name="Ada Szpot" userId="86b68a29-582f-417c-a3aa-ecd9b8bde843" providerId="ADAL" clId="{52B4D7E1-ECB4-452F-9B62-5659CBFC8210}" dt="2023-10-05T14:05:13.859" v="2271" actId="20577"/>
        <pc:sldMkLst>
          <pc:docMk/>
          <pc:sldMk cId="948220138" sldId="857"/>
        </pc:sldMkLst>
        <pc:spChg chg="mod">
          <ac:chgData name="Ada Szpot" userId="86b68a29-582f-417c-a3aa-ecd9b8bde843" providerId="ADAL" clId="{52B4D7E1-ECB4-452F-9B62-5659CBFC8210}" dt="2023-10-05T13:33:31.125" v="2145" actId="14100"/>
          <ac:spMkLst>
            <pc:docMk/>
            <pc:sldMk cId="948220138" sldId="857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10-05T14:05:13.859" v="2271" actId="20577"/>
          <ac:spMkLst>
            <pc:docMk/>
            <pc:sldMk cId="948220138" sldId="857"/>
            <ac:spMk id="3" creationId="{18ED4869-7E29-2FE2-D9E9-3EEACFAFE6D4}"/>
          </ac:spMkLst>
        </pc:spChg>
        <pc:picChg chg="add mod">
          <ac:chgData name="Ada Szpot" userId="86b68a29-582f-417c-a3aa-ecd9b8bde843" providerId="ADAL" clId="{52B4D7E1-ECB4-452F-9B62-5659CBFC8210}" dt="2023-10-05T13:33:28.157" v="2144" actId="1076"/>
          <ac:picMkLst>
            <pc:docMk/>
            <pc:sldMk cId="948220138" sldId="857"/>
            <ac:picMk id="4" creationId="{CD365A4F-E0C4-8EBD-CAF8-C8DC82FDA684}"/>
          </ac:picMkLst>
        </pc:picChg>
        <pc:picChg chg="del mod">
          <ac:chgData name="Ada Szpot" userId="86b68a29-582f-417c-a3aa-ecd9b8bde843" providerId="ADAL" clId="{52B4D7E1-ECB4-452F-9B62-5659CBFC8210}" dt="2023-10-05T13:31:46.534" v="2085" actId="478"/>
          <ac:picMkLst>
            <pc:docMk/>
            <pc:sldMk cId="948220138" sldId="857"/>
            <ac:picMk id="1028" creationId="{37908D91-0820-EFC0-6261-1ED5B4E25284}"/>
          </ac:picMkLst>
        </pc:picChg>
      </pc:sldChg>
      <pc:sldChg chg="addSp delSp modSp add del mod">
        <pc:chgData name="Ada Szpot" userId="86b68a29-582f-417c-a3aa-ecd9b8bde843" providerId="ADAL" clId="{52B4D7E1-ECB4-452F-9B62-5659CBFC8210}" dt="2023-10-05T13:17:18.955" v="1887"/>
        <pc:sldMkLst>
          <pc:docMk/>
          <pc:sldMk cId="4176397267" sldId="857"/>
        </pc:sldMkLst>
        <pc:spChg chg="mod">
          <ac:chgData name="Ada Szpot" userId="86b68a29-582f-417c-a3aa-ecd9b8bde843" providerId="ADAL" clId="{52B4D7E1-ECB4-452F-9B62-5659CBFC8210}" dt="2023-10-05T13:17:18.520" v="1886" actId="20577"/>
          <ac:spMkLst>
            <pc:docMk/>
            <pc:sldMk cId="4176397267" sldId="857"/>
            <ac:spMk id="2" creationId="{4C42CFE9-AD2F-AFC8-18EB-977EF6C8472D}"/>
          </ac:spMkLst>
        </pc:spChg>
        <pc:picChg chg="add del">
          <ac:chgData name="Ada Szpot" userId="86b68a29-582f-417c-a3aa-ecd9b8bde843" providerId="ADAL" clId="{52B4D7E1-ECB4-452F-9B62-5659CBFC8210}" dt="2023-10-05T13:17:18.034" v="1885" actId="478"/>
          <ac:picMkLst>
            <pc:docMk/>
            <pc:sldMk cId="4176397267" sldId="857"/>
            <ac:picMk id="1028" creationId="{37908D91-0820-EFC0-6261-1ED5B4E25284}"/>
          </ac:picMkLst>
        </pc:picChg>
      </pc:sldChg>
      <pc:sldChg chg="add del">
        <pc:chgData name="Ada Szpot" userId="86b68a29-582f-417c-a3aa-ecd9b8bde843" providerId="ADAL" clId="{52B4D7E1-ECB4-452F-9B62-5659CBFC8210}" dt="2023-10-05T13:17:01.137" v="1884"/>
        <pc:sldMkLst>
          <pc:docMk/>
          <pc:sldMk cId="2175037966" sldId="858"/>
        </pc:sldMkLst>
      </pc:sldChg>
      <pc:sldChg chg="addSp delSp modSp add mod">
        <pc:chgData name="Ada Szpot" userId="86b68a29-582f-417c-a3aa-ecd9b8bde843" providerId="ADAL" clId="{52B4D7E1-ECB4-452F-9B62-5659CBFC8210}" dt="2023-10-05T13:31:22.924" v="2083" actId="1076"/>
        <pc:sldMkLst>
          <pc:docMk/>
          <pc:sldMk cId="4180720489" sldId="858"/>
        </pc:sldMkLst>
        <pc:spChg chg="mod">
          <ac:chgData name="Ada Szpot" userId="86b68a29-582f-417c-a3aa-ecd9b8bde843" providerId="ADAL" clId="{52B4D7E1-ECB4-452F-9B62-5659CBFC8210}" dt="2023-10-05T13:25:50.501" v="2006" actId="20577"/>
          <ac:spMkLst>
            <pc:docMk/>
            <pc:sldMk cId="4180720489" sldId="858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10-05T13:31:03.460" v="2078" actId="5793"/>
          <ac:spMkLst>
            <pc:docMk/>
            <pc:sldMk cId="4180720489" sldId="858"/>
            <ac:spMk id="3" creationId="{18ED4869-7E29-2FE2-D9E9-3EEACFAFE6D4}"/>
          </ac:spMkLst>
        </pc:spChg>
        <pc:picChg chg="del">
          <ac:chgData name="Ada Szpot" userId="86b68a29-582f-417c-a3aa-ecd9b8bde843" providerId="ADAL" clId="{52B4D7E1-ECB4-452F-9B62-5659CBFC8210}" dt="2023-10-05T13:22:55.706" v="1940" actId="478"/>
          <ac:picMkLst>
            <pc:docMk/>
            <pc:sldMk cId="4180720489" sldId="858"/>
            <ac:picMk id="4" creationId="{C3ADA157-10F2-5B2A-AFFB-8C5A3BB9D5E4}"/>
          </ac:picMkLst>
        </pc:picChg>
        <pc:picChg chg="del">
          <ac:chgData name="Ada Szpot" userId="86b68a29-582f-417c-a3aa-ecd9b8bde843" providerId="ADAL" clId="{52B4D7E1-ECB4-452F-9B62-5659CBFC8210}" dt="2023-10-05T13:25:36.089" v="2003" actId="478"/>
          <ac:picMkLst>
            <pc:docMk/>
            <pc:sldMk cId="4180720489" sldId="858"/>
            <ac:picMk id="5" creationId="{1241B7FC-35CC-7DC9-C0F5-03BB12256B28}"/>
          </ac:picMkLst>
        </pc:picChg>
        <pc:picChg chg="add mod">
          <ac:chgData name="Ada Szpot" userId="86b68a29-582f-417c-a3aa-ecd9b8bde843" providerId="ADAL" clId="{52B4D7E1-ECB4-452F-9B62-5659CBFC8210}" dt="2023-10-05T13:31:22.924" v="2083" actId="1076"/>
          <ac:picMkLst>
            <pc:docMk/>
            <pc:sldMk cId="4180720489" sldId="858"/>
            <ac:picMk id="6" creationId="{102E06D7-5451-287B-2872-0BA0A64ECF57}"/>
          </ac:picMkLst>
        </pc:picChg>
      </pc:sldChg>
      <pc:sldChg chg="modSp add del mod">
        <pc:chgData name="Ada Szpot" userId="86b68a29-582f-417c-a3aa-ecd9b8bde843" providerId="ADAL" clId="{52B4D7E1-ECB4-452F-9B62-5659CBFC8210}" dt="2023-10-05T13:33:41.697" v="2147" actId="47"/>
        <pc:sldMkLst>
          <pc:docMk/>
          <pc:sldMk cId="833347002" sldId="859"/>
        </pc:sldMkLst>
        <pc:spChg chg="mod">
          <ac:chgData name="Ada Szpot" userId="86b68a29-582f-417c-a3aa-ecd9b8bde843" providerId="ADAL" clId="{52B4D7E1-ECB4-452F-9B62-5659CBFC8210}" dt="2023-10-05T13:29:07.142" v="2013"/>
          <ac:spMkLst>
            <pc:docMk/>
            <pc:sldMk cId="833347002" sldId="859"/>
            <ac:spMk id="3" creationId="{18ED4869-7E29-2FE2-D9E9-3EEACFAFE6D4}"/>
          </ac:spMkLst>
        </pc:spChg>
      </pc:sldChg>
      <pc:sldChg chg="addSp delSp modSp add mod ord">
        <pc:chgData name="Ada Szpot" userId="86b68a29-582f-417c-a3aa-ecd9b8bde843" providerId="ADAL" clId="{52B4D7E1-ECB4-452F-9B62-5659CBFC8210}" dt="2023-10-05T13:45:23.782" v="2218"/>
        <pc:sldMkLst>
          <pc:docMk/>
          <pc:sldMk cId="3459466903" sldId="859"/>
        </pc:sldMkLst>
        <pc:spChg chg="mod">
          <ac:chgData name="Ada Szpot" userId="86b68a29-582f-417c-a3aa-ecd9b8bde843" providerId="ADAL" clId="{52B4D7E1-ECB4-452F-9B62-5659CBFC8210}" dt="2023-10-05T13:45:18.766" v="2216" actId="14100"/>
          <ac:spMkLst>
            <pc:docMk/>
            <pc:sldMk cId="3459466903" sldId="859"/>
            <ac:spMk id="2" creationId="{4C42CFE9-AD2F-AFC8-18EB-977EF6C8472D}"/>
          </ac:spMkLst>
        </pc:spChg>
        <pc:spChg chg="mod">
          <ac:chgData name="Ada Szpot" userId="86b68a29-582f-417c-a3aa-ecd9b8bde843" providerId="ADAL" clId="{52B4D7E1-ECB4-452F-9B62-5659CBFC8210}" dt="2023-10-05T13:44:56.278" v="2214" actId="1035"/>
          <ac:spMkLst>
            <pc:docMk/>
            <pc:sldMk cId="3459466903" sldId="859"/>
            <ac:spMk id="3" creationId="{18ED4869-7E29-2FE2-D9E9-3EEACFAFE6D4}"/>
          </ac:spMkLst>
        </pc:spChg>
        <pc:picChg chg="add mod">
          <ac:chgData name="Ada Szpot" userId="86b68a29-582f-417c-a3aa-ecd9b8bde843" providerId="ADAL" clId="{52B4D7E1-ECB4-452F-9B62-5659CBFC8210}" dt="2023-10-05T13:44:56.278" v="2214" actId="1035"/>
          <ac:picMkLst>
            <pc:docMk/>
            <pc:sldMk cId="3459466903" sldId="859"/>
            <ac:picMk id="4" creationId="{78294507-54B3-0330-18F6-F7EB153D8C5A}"/>
          </ac:picMkLst>
        </pc:picChg>
        <pc:picChg chg="del">
          <ac:chgData name="Ada Szpot" userId="86b68a29-582f-417c-a3aa-ecd9b8bde843" providerId="ADAL" clId="{52B4D7E1-ECB4-452F-9B62-5659CBFC8210}" dt="2023-10-05T13:44:29.572" v="2189" actId="478"/>
          <ac:picMkLst>
            <pc:docMk/>
            <pc:sldMk cId="3459466903" sldId="859"/>
            <ac:picMk id="6" creationId="{102E06D7-5451-287B-2872-0BA0A64ECF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A636E-4662-43DC-8A08-E226EF2896D6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CBB18-C94F-40D9-A35A-AF4443D94A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755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CBB18-C94F-40D9-A35A-AF4443D94AB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7161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6AF2F0-7D5E-46BE-AF4A-9BF4E249B9EA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7096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1C190E-8B33-2FA4-98D2-E91761130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3905B80-2200-8A60-FE43-57A533D00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A5BB-166D-4A75-81E9-D49CD899B323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3631213-9A49-51F6-11EE-C6546460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DAFD49B-EEF3-B643-8DA4-D4474ADF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B47-C176-42B6-B960-B108F8A9FA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07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B79F1D-C4F5-2D00-CB19-D519E45E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8D8493-6E1B-82EB-D798-AE19EAA3E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77A1134-836E-3017-76B1-9A784B533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C6DF1-ABC1-4B6E-9217-8399A9872B15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CF6091-4E1D-FC4F-63C1-DF162412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EB2DA4-86A9-207F-9CD8-295F58AFF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72EB23-0012-4FBA-A13B-2FEC2CA70B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800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893F94-44AA-36A7-B270-CF86644F9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E76D844-5DEE-F388-6F0D-67D04ACD5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CF3F78-6C52-4B56-6566-B5CD38366B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C6DF1-ABC1-4B6E-9217-8399A9872B15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C6466E-8B05-301E-6DB2-941180BCA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13BC992-0EED-251C-5D69-6C430420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72EB23-0012-4FBA-A13B-2FEC2CA70B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448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872386E-63A1-7DF7-AAFA-6AD730758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81DAA8-83A2-CE50-1E93-767358445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A97510-44D0-B1AA-256A-E1BE5AD9F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6A5BB-166D-4A75-81E9-D49CD899B323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D9079-702E-A430-9093-D64C07D13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AEA99A-4ED4-2920-BB99-D609EAFB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35B47-C176-42B6-B960-B108F8A9FA75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 descr="Obraz zawierający Czcionka, tekst, zrzut ekranu, Jaskrawoniebieski&#10;&#10;Opis wygenerowany automatycznie">
            <a:extLst>
              <a:ext uri="{FF2B5EF4-FFF2-40B4-BE49-F238E27FC236}">
                <a16:creationId xmlns:a16="http://schemas.microsoft.com/office/drawing/2014/main" id="{F28ABBF7-7716-CA5B-F52A-2A488E866C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89" y="6084001"/>
            <a:ext cx="2951611" cy="544698"/>
          </a:xfrm>
          <a:prstGeom prst="rect">
            <a:avLst/>
          </a:prstGeom>
        </p:spPr>
      </p:pic>
      <p:pic>
        <p:nvPicPr>
          <p:cNvPr id="10" name="Obraz 9" descr="Obraz zawierający Czcionka, zrzut ekranu, Jaskrawoniebieski, Grafika&#10;&#10;Opis wygenerowany automatycznie">
            <a:extLst>
              <a:ext uri="{FF2B5EF4-FFF2-40B4-BE49-F238E27FC236}">
                <a16:creationId xmlns:a16="http://schemas.microsoft.com/office/drawing/2014/main" id="{A9378FC4-E9AF-85C2-2D17-25A12F3DBD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952" y="6084001"/>
            <a:ext cx="2851823" cy="544698"/>
          </a:xfrm>
          <a:prstGeom prst="rect">
            <a:avLst/>
          </a:prstGeom>
        </p:spPr>
      </p:pic>
      <p:pic>
        <p:nvPicPr>
          <p:cNvPr id="12" name="Obraz 11" descr="Obraz zawierający Czcionka, logo, Grafika, tekst&#10;&#10;Opis wygenerowany automatycznie">
            <a:extLst>
              <a:ext uri="{FF2B5EF4-FFF2-40B4-BE49-F238E27FC236}">
                <a16:creationId xmlns:a16="http://schemas.microsoft.com/office/drawing/2014/main" id="{6595B012-BAC0-D806-A372-1F588C9BD3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50" y="5855927"/>
            <a:ext cx="1780596" cy="100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ymbol zastępczy zawartości 18" descr="Obraz zawierający Grafika, projekt graficzny, Czcionka, design&#10;&#10;Opis wygenerowany automatycznie">
            <a:extLst>
              <a:ext uri="{FF2B5EF4-FFF2-40B4-BE49-F238E27FC236}">
                <a16:creationId xmlns:a16="http://schemas.microsoft.com/office/drawing/2014/main" id="{E584459C-B5F0-4907-4973-08A697139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1340"/>
            <a:ext cx="12192000" cy="6857609"/>
          </a:xfr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7D19BE3A-317C-0379-F764-E7FB298149F8}"/>
              </a:ext>
            </a:extLst>
          </p:cNvPr>
          <p:cNvSpPr txBox="1">
            <a:spLocks/>
          </p:cNvSpPr>
          <p:nvPr/>
        </p:nvSpPr>
        <p:spPr>
          <a:xfrm>
            <a:off x="2434977" y="646466"/>
            <a:ext cx="8229598" cy="24088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l-PL" sz="48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Zagadnienie </a:t>
            </a:r>
            <a:r>
              <a:rPr lang="pl-PL" sz="48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mikropoświadczeń</a:t>
            </a:r>
            <a:r>
              <a:rPr lang="pl-PL" sz="48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l-PL" sz="48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projektach Erasmus+</a:t>
            </a:r>
            <a:endParaRPr lang="pl-PL" sz="3200" b="1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4473E3-72B0-EBF9-3CE4-1DDE23F6F519}"/>
              </a:ext>
            </a:extLst>
          </p:cNvPr>
          <p:cNvSpPr txBox="1"/>
          <p:nvPr/>
        </p:nvSpPr>
        <p:spPr>
          <a:xfrm>
            <a:off x="3829791" y="3429000"/>
            <a:ext cx="620045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Ada Szpot</a:t>
            </a:r>
            <a:br>
              <a:rPr lang="pl-PL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Erasmus+ InnHUB Kraków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Narodowa Agencja programu Erasmus+ </a:t>
            </a:r>
            <a:br>
              <a:rPr lang="pl-PL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Europejskiego Korpusu Solidarności</a:t>
            </a:r>
          </a:p>
        </p:txBody>
      </p:sp>
    </p:spTree>
    <p:extLst>
      <p:ext uri="{BB962C8B-B14F-4D97-AF65-F5344CB8AC3E}">
        <p14:creationId xmlns:p14="http://schemas.microsoft.com/office/powerpoint/2010/main" val="30536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473"/>
            <a:ext cx="10365419" cy="461665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Otwarte Szkolenie Kompetencji Cyfrowych dla Nauczycieli Szkół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7879"/>
            <a:ext cx="10515600" cy="403914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Cele projektu: </a:t>
            </a:r>
            <a:r>
              <a:rPr lang="pl-PL" sz="1600" dirty="0"/>
              <a:t>Projekt ma na celu przyspieszenie podnoszenia kompetencji cyfrowych nauczycieli w edukacji szkolnej </a:t>
            </a:r>
            <a:br>
              <a:rPr lang="pl-PL" sz="1600" dirty="0"/>
            </a:br>
            <a:r>
              <a:rPr lang="pl-PL" sz="1600" dirty="0"/>
              <a:t>w kierunku zrównoważonego przyjęcia w edukacji bardziej </a:t>
            </a:r>
            <a:r>
              <a:rPr lang="pl-PL" sz="1600" dirty="0" err="1"/>
              <a:t>online'owych</a:t>
            </a:r>
            <a:r>
              <a:rPr lang="pl-PL" sz="1600" dirty="0"/>
              <a:t> i hybrydowych podejść poprzez wykorzystanie otwartych technologii edukacyjnych i zasad otwartej edukacji.</a:t>
            </a:r>
          </a:p>
          <a:p>
            <a:pPr marL="0" indent="0">
              <a:spcBef>
                <a:spcPts val="600"/>
              </a:spcBef>
              <a:buNone/>
            </a:pPr>
            <a:endParaRPr lang="pl-PL" sz="800" dirty="0"/>
          </a:p>
          <a:p>
            <a:pPr marL="0" indent="0">
              <a:spcBef>
                <a:spcPts val="600"/>
              </a:spcBef>
              <a:buNone/>
            </a:pPr>
            <a:endParaRPr lang="pl-PL" sz="800" dirty="0"/>
          </a:p>
          <a:p>
            <a:pPr>
              <a:spcBef>
                <a:spcPts val="600"/>
              </a:spcBef>
            </a:pPr>
            <a:r>
              <a:rPr lang="pl-PL" sz="1600" dirty="0"/>
              <a:t>Koordynator: </a:t>
            </a:r>
            <a:r>
              <a:rPr lang="pl-PL" sz="1600" dirty="0" err="1"/>
              <a:t>Moodle</a:t>
            </a:r>
            <a:r>
              <a:rPr lang="pl-PL" sz="1600" dirty="0"/>
              <a:t> </a:t>
            </a:r>
            <a:r>
              <a:rPr lang="pl-PL" sz="1600" dirty="0" err="1"/>
              <a:t>Spain</a:t>
            </a:r>
            <a:r>
              <a:rPr lang="pl-PL" sz="1600" dirty="0"/>
              <a:t> Technologies S.L (Hiszpania)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Dofinansowanie: 232.893,00 EUR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Partnerzy: Chorwacja, Grecja, Norwegia, Rumunia, Hiszpania</a:t>
            </a:r>
          </a:p>
          <a:p>
            <a:pPr marL="0" indent="0">
              <a:spcBef>
                <a:spcPts val="600"/>
              </a:spcBef>
              <a:buNone/>
            </a:pPr>
            <a:endParaRPr lang="pl-PL" sz="800" dirty="0"/>
          </a:p>
          <a:p>
            <a:pPr marL="0" indent="0">
              <a:spcBef>
                <a:spcPts val="600"/>
              </a:spcBef>
              <a:buNone/>
            </a:pPr>
            <a:endParaRPr lang="pl-PL" sz="800" dirty="0"/>
          </a:p>
          <a:p>
            <a:pPr marL="0" indent="0"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Planowane rezultaty projektu: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Opracowanie dla nauczycieli </a:t>
            </a:r>
            <a:r>
              <a:rPr lang="pl-PL" sz="1600" dirty="0" err="1"/>
              <a:t>mikrocertyfikatu</a:t>
            </a:r>
            <a:r>
              <a:rPr lang="pl-PL" sz="1600" dirty="0"/>
              <a:t> w zakresie kompetencji cyfrowych na potrzeby edukacji szkolnej,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Opracowanie i zweryfikowanie profilu kompetentnych cyfrowo nauczycieli w ramach otwartej edukacji w różnych krajach.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Zwiększanie wykorzystania otwartych praktyk edukacyjnych, zasobów i narzędzi cyfrowych </a:t>
            </a:r>
            <a:br>
              <a:rPr lang="pl-PL" sz="1600" dirty="0"/>
            </a:br>
            <a:r>
              <a:rPr lang="pl-PL" sz="1600" dirty="0"/>
              <a:t>w celu zapewniania nauczania opartego na kompetencjach.</a:t>
            </a:r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D365A4F-E0C4-8EBD-CAF8-C8DC82FDA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159" y="2270454"/>
            <a:ext cx="1961225" cy="202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20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5" y="578681"/>
            <a:ext cx="10951346" cy="830997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Program nauczania na temat AI oparty na historycznych grach planszowych dla rozwoju młodzieży</a:t>
            </a:r>
            <a:endParaRPr lang="en-US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45" y="1624611"/>
            <a:ext cx="10515600" cy="41014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Cele projektu: </a:t>
            </a:r>
            <a:r>
              <a:rPr lang="pl-PL" sz="1600" dirty="0">
                <a:ea typeface="Roboto" panose="02000000000000000000" pitchFamily="2" charset="0"/>
                <a:cs typeface="Roboto" panose="02000000000000000000" pitchFamily="2" charset="0"/>
              </a:rPr>
              <a:t>Celem projektu jest zbudowanie programu nauczania na temat sztucznej inteligencji w oparciu o historyczne gry planszowe służące rozwojowi młodzieży. Jednocześnie zbadana zostanie także historia gier i łamigłówek jako artefaktów kulturowych regionów europejskich i sąsiednich.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9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900" dirty="0"/>
          </a:p>
          <a:p>
            <a:pPr>
              <a:spcBef>
                <a:spcPts val="600"/>
              </a:spcBef>
            </a:pPr>
            <a:r>
              <a:rPr lang="pl-PL" sz="1600" dirty="0"/>
              <a:t>Koordynator: </a:t>
            </a:r>
            <a:r>
              <a:rPr lang="en-US" sz="1600" dirty="0" err="1">
                <a:ea typeface="Roboto" panose="02000000000000000000" pitchFamily="2" charset="0"/>
                <a:cs typeface="Roboto" panose="02000000000000000000" pitchFamily="2" charset="0"/>
              </a:rPr>
              <a:t>Fatih</a:t>
            </a:r>
            <a:r>
              <a:rPr lang="en-US" sz="1600" dirty="0">
                <a:ea typeface="Roboto" panose="02000000000000000000" pitchFamily="2" charset="0"/>
                <a:cs typeface="Roboto" panose="02000000000000000000" pitchFamily="2" charset="0"/>
              </a:rPr>
              <a:t> Sultan Mehmet </a:t>
            </a:r>
            <a:r>
              <a:rPr lang="en-US" sz="1600" dirty="0" err="1">
                <a:ea typeface="Roboto" panose="02000000000000000000" pitchFamily="2" charset="0"/>
                <a:cs typeface="Roboto" panose="02000000000000000000" pitchFamily="2" charset="0"/>
              </a:rPr>
              <a:t>Vakif</a:t>
            </a:r>
            <a:r>
              <a:rPr lang="en-US" sz="1600" dirty="0">
                <a:ea typeface="Roboto" panose="02000000000000000000" pitchFamily="2" charset="0"/>
                <a:cs typeface="Roboto" panose="02000000000000000000" pitchFamily="2" charset="0"/>
              </a:rPr>
              <a:t> University</a:t>
            </a:r>
            <a:r>
              <a:rPr lang="pl-PL" sz="1600" dirty="0">
                <a:ea typeface="Roboto" panose="02000000000000000000" pitchFamily="2" charset="0"/>
                <a:cs typeface="Roboto" panose="02000000000000000000" pitchFamily="2" charset="0"/>
              </a:rPr>
              <a:t> (Turcja)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Dofinansowanie: 250.000,00 EUR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Partnerzy: Niemcy, Rumunia, Szwecja, Turcja, USA</a:t>
            </a:r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spcBef>
                <a:spcPts val="600"/>
              </a:spcBef>
              <a:buNone/>
            </a:pPr>
            <a:endParaRPr lang="pl-PL" sz="900" dirty="0"/>
          </a:p>
          <a:p>
            <a:pPr marL="0" indent="0"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Planowane rezultaty projektu: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Opracowany zostanie 32-tygodniowy program nauczania na temat AI, zintegrowany z przyjaznym dla urządzeń mobilnych systemem zarządzania nauką wokół wybranych gier planszowych jako ćwiczenia z kodowania z instrukcją wideo. 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Program nauczania będzie pilotażowo wdrażany w różnych środowiskach młodzieżowych, zarówno w ramach zajęć szkolnych, jak i pozaszkolnych.</a:t>
            </a:r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8294507-54B3-0330-18F6-F7EB153D8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792" y="2209591"/>
            <a:ext cx="2217261" cy="22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66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3" y="763347"/>
            <a:ext cx="11057878" cy="461665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VET Micro-credentialing in the tourism sector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002"/>
            <a:ext cx="10515600" cy="40391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b="1" dirty="0">
                <a:solidFill>
                  <a:srgbClr val="198AD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projektu: 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Projekt ma na celu zwiększenie zdolności i umiejętności menedżerów VET i trenerów w zakresie rozpoznawania kompetencji i certyfikowania procesu uczenia się osób uczących się w sektorze turystycznym poprzez ciągłe doskonalenie zawodowe w zakresie korzystania z </a:t>
            </a:r>
            <a:r>
              <a:rPr lang="pl-PL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mikropoświadczeń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marL="0" indent="0">
              <a:buNone/>
            </a:pPr>
            <a:endParaRPr lang="pl-PL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Koordynator: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Training 2000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psc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(Włochy)</a:t>
            </a:r>
          </a:p>
          <a:p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Dofinansowanie: 253.755,00 EUR</a:t>
            </a:r>
          </a:p>
          <a:p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Partnerzy: Finlandia, Turcja, Portugalia, Hiszpania</a:t>
            </a:r>
          </a:p>
          <a:p>
            <a:pPr marL="0" indent="0">
              <a:spcBef>
                <a:spcPts val="0"/>
              </a:spcBef>
              <a:buNone/>
            </a:pPr>
            <a:endParaRPr lang="pl-PL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Obraz 3" descr="Obraz zawierający symbol, godło, tekst, logo&#10;&#10;Opis wygenerowany automatycznie">
            <a:extLst>
              <a:ext uri="{FF2B5EF4-FFF2-40B4-BE49-F238E27FC236}">
                <a16:creationId xmlns:a16="http://schemas.microsoft.com/office/drawing/2014/main" id="{C3ADA157-10F2-5B2A-AFFB-8C5A3BB9D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384" y="266623"/>
            <a:ext cx="1326163" cy="125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241B7FC-35CC-7DC9-C0F5-03BB12256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5829" y="3014921"/>
            <a:ext cx="2606777" cy="26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4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1D96DF3-3DB1-C399-7B0B-20A51FA9CD96}"/>
              </a:ext>
            </a:extLst>
          </p:cNvPr>
          <p:cNvSpPr txBox="1"/>
          <p:nvPr/>
        </p:nvSpPr>
        <p:spPr>
          <a:xfrm>
            <a:off x="1249580" y="1541403"/>
            <a:ext cx="9589656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Wytyczne dotyczące </a:t>
            </a:r>
            <a:r>
              <a:rPr lang="pl-PL" sz="16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mikropoświadczeń</a:t>
            </a: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6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BadgeTour</a:t>
            </a: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zbiór zaleceń mających na celu ustalenie </a:t>
            </a:r>
            <a:b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zdefiniowanie standardowego procesu opisywania kompetencji w sposób zorientowany na proces, z uwzględnieniem różnych systemów uznawania i danych potrzebnych do </a:t>
            </a:r>
            <a:r>
              <a:rPr lang="pl-PL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mikropoświadczeń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sektorze turystyki.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Zestaw narzędzi </a:t>
            </a:r>
            <a:r>
              <a:rPr lang="pl-PL" sz="16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BadgeTour</a:t>
            </a: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składa się z otwartych zasobów edukacyjnych dla menedżerów </a:t>
            </a:r>
            <a:b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trenerów w sektorze turystyki VET.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4B538D7-3820-A31C-1EBE-E2C08F68E35E}"/>
              </a:ext>
            </a:extLst>
          </p:cNvPr>
          <p:cNvSpPr txBox="1"/>
          <p:nvPr/>
        </p:nvSpPr>
        <p:spPr>
          <a:xfrm>
            <a:off x="1249579" y="915948"/>
            <a:ext cx="94175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A0D6A5B-C43B-5C4B-3BB4-172D3FA1E3EB}"/>
              </a:ext>
            </a:extLst>
          </p:cNvPr>
          <p:cNvSpPr txBox="1"/>
          <p:nvPr/>
        </p:nvSpPr>
        <p:spPr>
          <a:xfrm>
            <a:off x="1249579" y="3854859"/>
            <a:ext cx="7185503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Ścieżka szkoleniowa dla trenerów i menedżerów </a:t>
            </a:r>
            <a:r>
              <a:rPr lang="pl-PL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VET w sektorze turystycznym. </a:t>
            </a:r>
          </a:p>
        </p:txBody>
      </p:sp>
      <p:pic>
        <p:nvPicPr>
          <p:cNvPr id="6" name="Obraz 5" descr="Obraz zawierający symbol, godło, tekst, logo&#10;&#10;Opis wygenerowany automatycznie">
            <a:extLst>
              <a:ext uri="{FF2B5EF4-FFF2-40B4-BE49-F238E27FC236}">
                <a16:creationId xmlns:a16="http://schemas.microsoft.com/office/drawing/2014/main" id="{754E6F5D-CE87-746C-1CE6-AA89507C0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009" y="3629853"/>
            <a:ext cx="2073554" cy="1957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239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3" y="394015"/>
            <a:ext cx="11057878" cy="1200329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Wspieranie walidacji kompetencji nabytych przez opiekunów rodzinnych </a:t>
            </a:r>
            <a:b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 procesie uczenia się pozaformalnego i nieformalnego za pomocą odznak cyfrowych i </a:t>
            </a:r>
            <a:r>
              <a:rPr lang="pl-PL" sz="2400" b="1" dirty="0" err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mikropoświadczeń</a:t>
            </a:r>
            <a:endParaRPr lang="en-US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45" y="1819924"/>
            <a:ext cx="10515600" cy="41014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Cele projektu: </a:t>
            </a:r>
            <a:r>
              <a:rPr lang="pl-PL" sz="1600" dirty="0">
                <a:ea typeface="Roboto" panose="02000000000000000000" pitchFamily="2" charset="0"/>
                <a:cs typeface="Roboto" panose="02000000000000000000" pitchFamily="2" charset="0"/>
              </a:rPr>
              <a:t>Celem projektu jest współpraca z edukatorami, doradcami i specjalistami ds. poradnictwa dla dorosłych, aby wspierać walidację kompetencji nabytych przez opiekunów rodzinnych w procesie uczenia się pozaformalnego i nieformalnego za pomocą odznak cyfrowych i </a:t>
            </a:r>
            <a:r>
              <a:rPr lang="pl-PL" sz="1600" dirty="0" err="1">
                <a:ea typeface="Roboto" panose="02000000000000000000" pitchFamily="2" charset="0"/>
                <a:cs typeface="Roboto" panose="02000000000000000000" pitchFamily="2" charset="0"/>
              </a:rPr>
              <a:t>mikrocertyfikatów</a:t>
            </a:r>
            <a:r>
              <a:rPr lang="pl-PL" sz="1600" dirty="0">
                <a:ea typeface="Roboto" panose="02000000000000000000" pitchFamily="2" charset="0"/>
                <a:cs typeface="Roboto" panose="02000000000000000000" pitchFamily="2" charset="0"/>
              </a:rPr>
              <a:t> podczas ich powrotu na rynek pracy.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pl-PL" sz="900" dirty="0"/>
          </a:p>
          <a:p>
            <a:pPr>
              <a:spcBef>
                <a:spcPts val="600"/>
              </a:spcBef>
            </a:pPr>
            <a:r>
              <a:rPr lang="pl-PL" sz="1600" dirty="0"/>
              <a:t>Koordynator: </a:t>
            </a:r>
            <a:r>
              <a:rPr lang="en-US" sz="1600" dirty="0" err="1">
                <a:ea typeface="Roboto" panose="02000000000000000000" pitchFamily="2" charset="0"/>
                <a:cs typeface="Roboto" panose="02000000000000000000" pitchFamily="2" charset="0"/>
              </a:rPr>
              <a:t>VsI</a:t>
            </a:r>
            <a:r>
              <a:rPr lang="en-US" sz="160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ea typeface="Roboto" panose="02000000000000000000" pitchFamily="2" charset="0"/>
                <a:cs typeface="Roboto" panose="02000000000000000000" pitchFamily="2" charset="0"/>
              </a:rPr>
              <a:t>Skudutiskio</a:t>
            </a:r>
            <a:r>
              <a:rPr lang="en-US" sz="160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ea typeface="Roboto" panose="02000000000000000000" pitchFamily="2" charset="0"/>
                <a:cs typeface="Roboto" panose="02000000000000000000" pitchFamily="2" charset="0"/>
              </a:rPr>
              <a:t>akademija</a:t>
            </a:r>
            <a:r>
              <a:rPr lang="pl-PL" sz="1600" dirty="0">
                <a:ea typeface="Roboto" panose="02000000000000000000" pitchFamily="2" charset="0"/>
                <a:cs typeface="Roboto" panose="02000000000000000000" pitchFamily="2" charset="0"/>
              </a:rPr>
              <a:t> (Litwa)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Dofinansowanie: 250.000,00 EUR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Partnerzy: Polska, Grecja, Irlandia, Hiszpania, Turcja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Polski partner: Fundacja Agencji Służby Społecznej, Warszawa</a:t>
            </a:r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spcBef>
                <a:spcPts val="600"/>
              </a:spcBef>
              <a:buNone/>
            </a:pPr>
            <a:endParaRPr lang="pl-PL" sz="900" dirty="0"/>
          </a:p>
          <a:p>
            <a:pPr marL="0" indent="0">
              <a:spcBef>
                <a:spcPts val="600"/>
              </a:spcBef>
              <a:buNone/>
            </a:pPr>
            <a:r>
              <a:rPr lang="pl-PL" sz="1600" b="1" dirty="0">
                <a:solidFill>
                  <a:srgbClr val="198AD7"/>
                </a:solidFill>
              </a:rPr>
              <a:t>Planowane rezultaty projektu: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Opracowanie Europejskich Ram Kompetencji w zakresie cyfrowej walidacji kompetencji Opiekunów Rodzinnych</a:t>
            </a:r>
          </a:p>
          <a:p>
            <a:pPr>
              <a:spcBef>
                <a:spcPts val="600"/>
              </a:spcBef>
            </a:pPr>
            <a:r>
              <a:rPr lang="pl-PL" sz="1600" dirty="0"/>
              <a:t>Utworzenie wirtualnego kampusu Family </a:t>
            </a:r>
            <a:r>
              <a:rPr lang="pl-PL" sz="1600" dirty="0" err="1"/>
              <a:t>Care</a:t>
            </a:r>
            <a:r>
              <a:rPr lang="pl-PL" sz="1600" dirty="0"/>
              <a:t> i mobilną aplikację dla edukatorów dorosłych, doradców i specjalistów ds. poradnictwa oraz opiekunów rodzinnych</a:t>
            </a:r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spcBef>
                <a:spcPts val="600"/>
              </a:spcBef>
              <a:buNone/>
            </a:pPr>
            <a:endParaRPr lang="pl-PL" sz="16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02E06D7-5451-287B-2872-0BA0A64EC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825" y="2443413"/>
            <a:ext cx="2263066" cy="233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2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4" descr="Obraz zawierający Grafika, projekt graficzny, Czcionka, logo&#10;&#10;Opis wygenerowany automatycznie">
            <a:extLst>
              <a:ext uri="{FF2B5EF4-FFF2-40B4-BE49-F238E27FC236}">
                <a16:creationId xmlns:a16="http://schemas.microsoft.com/office/drawing/2014/main" id="{85DFAEB9-6B27-1BA2-3D32-71102D0F7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4677"/>
            <a:ext cx="12192000" cy="6858000"/>
          </a:xfrm>
          <a:prstGeom prst="rect">
            <a:avLst/>
          </a:prstGeom>
        </p:spPr>
      </p:pic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29CC4F9-AF2A-46A8-9A66-2CFD2E031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9941" y="2182869"/>
            <a:ext cx="6239925" cy="172609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pl-PL" sz="18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 Szpot</a:t>
            </a:r>
          </a:p>
          <a:p>
            <a:pPr>
              <a:defRPr/>
            </a:pPr>
            <a:r>
              <a:rPr lang="pl-PL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Erasmus+ InnHUB Kraków</a:t>
            </a:r>
          </a:p>
          <a:p>
            <a:pPr>
              <a:defRPr/>
            </a:pPr>
            <a:r>
              <a:rPr lang="pl-PL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Uniwersytet Ekonomiczny w Krakowie, ul. Rakowicka 27</a:t>
            </a:r>
          </a:p>
          <a:p>
            <a:pPr>
              <a:defRPr/>
            </a:pPr>
            <a:r>
              <a:rPr lang="pl-PL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Pawilon C, pokój 078</a:t>
            </a:r>
          </a:p>
          <a:p>
            <a:pPr>
              <a:defRPr/>
            </a:pPr>
            <a:r>
              <a:rPr lang="pt-BR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tel: </a:t>
            </a:r>
            <a:r>
              <a:rPr lang="pl-PL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507 935 622</a:t>
            </a:r>
          </a:p>
          <a:p>
            <a:pPr>
              <a:defRPr/>
            </a:pPr>
            <a:r>
              <a:rPr lang="pt-BR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e-mail: </a:t>
            </a:r>
            <a:r>
              <a:rPr lang="pl-PL" sz="1800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ada.szpot</a:t>
            </a:r>
            <a:r>
              <a:rPr lang="pt-BR" sz="18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@frse.org.pl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2AD91C1-AF92-2898-EC12-AE2DF21F6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441130"/>
            <a:ext cx="11548009" cy="784407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Dziękuję za uwagę!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6D1E6C-F97B-BEF9-8048-0ADF2D3F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Grafika, projekt graficzny, Czcionka, logo&#10;&#10;Opis wygenerowany automatycznie">
            <a:extLst>
              <a:ext uri="{FF2B5EF4-FFF2-40B4-BE49-F238E27FC236}">
                <a16:creationId xmlns:a16="http://schemas.microsoft.com/office/drawing/2014/main" id="{A92FC86E-38BB-694F-0E17-4A2D955B5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5842"/>
            <a:ext cx="12192000" cy="68580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AD17863-0E04-1489-92B5-8E73FAC22D27}"/>
              </a:ext>
            </a:extLst>
          </p:cNvPr>
          <p:cNvSpPr txBox="1"/>
          <p:nvPr/>
        </p:nvSpPr>
        <p:spPr>
          <a:xfrm>
            <a:off x="882458" y="535532"/>
            <a:ext cx="792425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3200" b="1" dirty="0" err="1">
                <a:solidFill>
                  <a:srgbClr val="217CC4"/>
                </a:solidFill>
                <a:latin typeface="Roboto"/>
                <a:ea typeface="Roboto"/>
                <a:cs typeface="Roboto"/>
              </a:rPr>
              <a:t>Mikropoświadczenia</a:t>
            </a:r>
            <a:endParaRPr lang="pl-PL" sz="36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35E683D-7C97-DA2E-2B24-65DDC2A13ACD}"/>
              </a:ext>
            </a:extLst>
          </p:cNvPr>
          <p:cNvSpPr txBox="1"/>
          <p:nvPr/>
        </p:nvSpPr>
        <p:spPr>
          <a:xfrm>
            <a:off x="882458" y="1290714"/>
            <a:ext cx="10378019" cy="32316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Są </a:t>
            </a:r>
            <a:r>
              <a:rPr lang="pl-PL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potwierdzeniem wyników w nauce osiągniętych w ramach krótkiego doświadczenia edukacyjnego 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(np. kursu lub szkolenia).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Mogą być </a:t>
            </a:r>
            <a:r>
              <a:rPr lang="pl-PL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uzupełnieniem formalnych systemów kształcenia i szkolenia.</a:t>
            </a:r>
            <a:endParaRPr lang="pl-PL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Sprzyjają </a:t>
            </a:r>
            <a:r>
              <a:rPr lang="pl-PL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poszerzanie wiedzy, umiejętności i kompetencji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w ramach</a:t>
            </a: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- edukacji się przez całe życie,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- rozwoju osobistego,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- rozwoju zawodowego.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1637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95C3B1-8379-9AB5-0C82-40C5D81AC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Grafika, projekt graficzny, Czcionka, design&#10;&#10;Opis wygenerowany automatycznie">
            <a:extLst>
              <a:ext uri="{FF2B5EF4-FFF2-40B4-BE49-F238E27FC236}">
                <a16:creationId xmlns:a16="http://schemas.microsoft.com/office/drawing/2014/main" id="{AF6C1C97-B32D-E04A-B1C6-CC9F1DB43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1098"/>
            <a:ext cx="12192000" cy="6873411"/>
          </a:xfr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721E092-AB4E-86D3-BBDC-419DBED938D7}"/>
              </a:ext>
            </a:extLst>
          </p:cNvPr>
          <p:cNvSpPr txBox="1"/>
          <p:nvPr/>
        </p:nvSpPr>
        <p:spPr>
          <a:xfrm>
            <a:off x="838200" y="1027906"/>
            <a:ext cx="10419116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b="1" dirty="0" err="1">
                <a:solidFill>
                  <a:srgbClr val="217CC4"/>
                </a:solidFill>
                <a:latin typeface="Roboto"/>
                <a:ea typeface="Roboto"/>
                <a:cs typeface="Roboto"/>
              </a:rPr>
              <a:t>Mikropoświadczenia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mają formę </a:t>
            </a:r>
            <a:r>
              <a:rPr lang="pl-PL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certyfikowanego dokumentu 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zawierającego m.in. takie dane jak: </a:t>
            </a:r>
          </a:p>
          <a:p>
            <a:pPr algn="just"/>
            <a:endParaRPr lang="pl-PL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osiągnięte efekty uczenia się,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metoda oceny,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nazwa instytucji certyfikującej.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FE3FB47-4CEA-CC3F-5B3C-6CA212ED5298}"/>
              </a:ext>
            </a:extLst>
          </p:cNvPr>
          <p:cNvSpPr txBox="1"/>
          <p:nvPr/>
        </p:nvSpPr>
        <p:spPr>
          <a:xfrm>
            <a:off x="3826274" y="3299835"/>
            <a:ext cx="70755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Dane uwierzytelniające są własnością posiadacza danego </a:t>
            </a:r>
            <a:r>
              <a:rPr lang="pl-PL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mikropoświadczenia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i mogą być przez niego udostępniane, a także łączone z innymi </a:t>
            </a:r>
            <a:r>
              <a:rPr lang="pl-PL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mikropoświadczeniami</a:t>
            </a:r>
            <a:r>
              <a:rPr lang="pl-PL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.</a:t>
            </a:r>
            <a:endParaRPr lang="pl-PL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2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szkic, rysowanie, biały, design&#10;&#10;Opis wygenerowany automatycznie">
            <a:extLst>
              <a:ext uri="{FF2B5EF4-FFF2-40B4-BE49-F238E27FC236}">
                <a16:creationId xmlns:a16="http://schemas.microsoft.com/office/drawing/2014/main" id="{7128821B-7F6E-FB1F-51BD-BA584DDC5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20725"/>
            <a:ext cx="12191999" cy="68580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4B6C27C-9441-E9D4-9A58-3CD831DAD7A8}"/>
              </a:ext>
            </a:extLst>
          </p:cNvPr>
          <p:cNvSpPr txBox="1"/>
          <p:nvPr/>
        </p:nvSpPr>
        <p:spPr>
          <a:xfrm>
            <a:off x="1148433" y="2044005"/>
            <a:ext cx="9895133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sz="2200" b="1" dirty="0">
                <a:solidFill>
                  <a:srgbClr val="0C4DA2"/>
                </a:solidFill>
                <a:latin typeface="Roboto"/>
                <a:ea typeface="Roboto"/>
                <a:cs typeface="Roboto"/>
              </a:rPr>
              <a:t>Istnieje konieczność ujednolicenia norm zapewniających jakość, przejrzystość, porównywalność transgraniczną, uznawanie i możliwość przenoszenia </a:t>
            </a:r>
            <a:r>
              <a:rPr lang="pl-PL" sz="2200" b="1" dirty="0" err="1">
                <a:solidFill>
                  <a:srgbClr val="0C4DA2"/>
                </a:solidFill>
                <a:latin typeface="Roboto"/>
                <a:ea typeface="Roboto"/>
                <a:cs typeface="Roboto"/>
              </a:rPr>
              <a:t>mikropoświadczeń</a:t>
            </a:r>
            <a:r>
              <a:rPr lang="pl-PL" sz="2200" b="1" dirty="0">
                <a:solidFill>
                  <a:srgbClr val="0C4DA2"/>
                </a:solidFill>
                <a:latin typeface="Roboto"/>
                <a:ea typeface="Roboto"/>
                <a:cs typeface="Roboto"/>
              </a:rPr>
              <a:t>.</a:t>
            </a:r>
            <a:endParaRPr lang="pl-PL" sz="2200" b="1" dirty="0">
              <a:solidFill>
                <a:srgbClr val="0C4DA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302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6D1E6C-F97B-BEF9-8048-0ADF2D3F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Grafika, projekt graficzny, Czcionka, logo&#10;&#10;Opis wygenerowany automatycznie">
            <a:extLst>
              <a:ext uri="{FF2B5EF4-FFF2-40B4-BE49-F238E27FC236}">
                <a16:creationId xmlns:a16="http://schemas.microsoft.com/office/drawing/2014/main" id="{A92FC86E-38BB-694F-0E17-4A2D955B5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6942"/>
            <a:ext cx="12192000" cy="68580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0DBA6CF-B3E8-45E6-924C-F24BE68A19BD}"/>
              </a:ext>
            </a:extLst>
          </p:cNvPr>
          <p:cNvSpPr txBox="1"/>
          <p:nvPr/>
        </p:nvSpPr>
        <p:spPr>
          <a:xfrm>
            <a:off x="882457" y="429505"/>
            <a:ext cx="1067596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3200" b="1" dirty="0">
                <a:solidFill>
                  <a:srgbClr val="217CC4"/>
                </a:solidFill>
                <a:latin typeface="Roboto"/>
                <a:ea typeface="Roboto"/>
                <a:cs typeface="Roboto"/>
              </a:rPr>
              <a:t>Wsparcie Rady UE dla systemów </a:t>
            </a:r>
            <a:r>
              <a:rPr lang="pl-PL" sz="3200" b="1" dirty="0" err="1">
                <a:solidFill>
                  <a:srgbClr val="217CC4"/>
                </a:solidFill>
                <a:latin typeface="Roboto"/>
                <a:ea typeface="Roboto"/>
                <a:cs typeface="Roboto"/>
              </a:rPr>
              <a:t>mikropoświadczeń</a:t>
            </a:r>
            <a:endParaRPr lang="pl-PL" sz="32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34DE2BA-0A57-D193-BA8C-B28674FCB09F}"/>
              </a:ext>
            </a:extLst>
          </p:cNvPr>
          <p:cNvSpPr txBox="1"/>
          <p:nvPr/>
        </p:nvSpPr>
        <p:spPr>
          <a:xfrm>
            <a:off x="1493178" y="2492058"/>
            <a:ext cx="9205644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wspieranie dialogu </a:t>
            </a:r>
            <a:r>
              <a:rPr lang="pl-PL" sz="16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na temat sposobów wykorzystywania i dostosowywania istniejących narzędzi i usług UE w celu wspierania rozwoju </a:t>
            </a:r>
            <a:r>
              <a:rPr lang="pl-PL" sz="1600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mikropoświadczeń</a:t>
            </a:r>
            <a:r>
              <a:rPr lang="pl-PL" sz="16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wspieranie wymiany informacji </a:t>
            </a:r>
            <a:r>
              <a:rPr lang="pl-PL" sz="16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 promowanie </a:t>
            </a:r>
            <a:r>
              <a:rPr lang="pl-PL" sz="1600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najlepszych praktyk,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zbadanie, w jaki sposób </a:t>
            </a:r>
            <a:r>
              <a:rPr lang="pl-PL" sz="1600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platforma </a:t>
            </a:r>
            <a:r>
              <a:rPr lang="pl-PL" sz="1600" b="1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Europass</a:t>
            </a:r>
            <a:r>
              <a:rPr lang="pl-PL" sz="1600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pl-PL" sz="16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mogłaby wspierać techniczne wdrażanie zalecenia,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70C0"/>
                </a:solidFill>
                <a:latin typeface="Roboto"/>
                <a:ea typeface="Roboto"/>
                <a:cs typeface="Roboto"/>
              </a:rPr>
              <a:t>zapewnienie </a:t>
            </a:r>
            <a:r>
              <a:rPr lang="pl-PL" sz="1600" b="1" dirty="0">
                <a:solidFill>
                  <a:srgbClr val="0070C0"/>
                </a:solidFill>
                <a:latin typeface="Roboto"/>
                <a:ea typeface="Roboto"/>
                <a:cs typeface="Roboto"/>
              </a:rPr>
              <a:t>wsparcia finansowego </a:t>
            </a:r>
            <a:r>
              <a:rPr lang="pl-PL" sz="1600" dirty="0">
                <a:solidFill>
                  <a:srgbClr val="0070C0"/>
                </a:solidFill>
                <a:latin typeface="Roboto"/>
                <a:ea typeface="Roboto"/>
                <a:cs typeface="Roboto"/>
              </a:rPr>
              <a:t>w ramach programu Erasmus+.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E967409-1CC2-268E-0239-B694C30BE5AA}"/>
              </a:ext>
            </a:extLst>
          </p:cNvPr>
          <p:cNvSpPr txBox="1"/>
          <p:nvPr/>
        </p:nvSpPr>
        <p:spPr>
          <a:xfrm>
            <a:off x="882457" y="1231150"/>
            <a:ext cx="9816365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l-PL"/>
            </a:defPPr>
            <a:lvl1pPr marL="342900" indent="-342900" algn="just">
              <a:buFont typeface="Arial" panose="020B0604020202020204" pitchFamily="34" charset="0"/>
              <a:buChar char="•"/>
              <a:defRPr b="1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 marL="0" indent="0">
              <a:buNone/>
            </a:pPr>
            <a:r>
              <a:rPr lang="pl-PL" sz="1600" b="0" dirty="0"/>
              <a:t>W 2022 </a:t>
            </a:r>
            <a:r>
              <a:rPr lang="en-GB" sz="1600" b="0" dirty="0"/>
              <a:t>Rada U</a:t>
            </a:r>
            <a:r>
              <a:rPr lang="pl-PL" sz="1600" b="0" dirty="0"/>
              <a:t>E </a:t>
            </a:r>
            <a:r>
              <a:rPr lang="en-GB" sz="1600" b="0" dirty="0" err="1"/>
              <a:t>przyjęła</a:t>
            </a:r>
            <a:r>
              <a:rPr lang="en-GB" sz="1600" b="0" dirty="0"/>
              <a:t> </a:t>
            </a:r>
            <a:r>
              <a:rPr lang="en-GB" sz="1600" b="0" dirty="0" err="1"/>
              <a:t>zalecenie</a:t>
            </a:r>
            <a:r>
              <a:rPr lang="en-GB" sz="1600" b="0" dirty="0"/>
              <a:t> w </a:t>
            </a:r>
            <a:r>
              <a:rPr lang="en-GB" sz="1600" b="0" dirty="0" err="1"/>
              <a:t>sprawie</a:t>
            </a:r>
            <a:r>
              <a:rPr lang="en-GB" sz="1600" b="0" dirty="0"/>
              <a:t> </a:t>
            </a:r>
            <a:r>
              <a:rPr lang="en-GB" sz="1600" b="0" dirty="0" err="1"/>
              <a:t>europejskiego</a:t>
            </a:r>
            <a:r>
              <a:rPr lang="en-GB" sz="1600" b="0" dirty="0"/>
              <a:t> </a:t>
            </a:r>
            <a:r>
              <a:rPr lang="en-GB" sz="1600" b="0" dirty="0" err="1"/>
              <a:t>podejścia</a:t>
            </a:r>
            <a:r>
              <a:rPr lang="en-GB" sz="1600" b="0" dirty="0"/>
              <a:t> do </a:t>
            </a:r>
            <a:r>
              <a:rPr lang="en-GB" sz="1600" b="0" dirty="0" err="1"/>
              <a:t>mikropoświadczeń</a:t>
            </a:r>
            <a:r>
              <a:rPr lang="en-GB" sz="1600" b="0" dirty="0"/>
              <a:t> </a:t>
            </a:r>
            <a:br>
              <a:rPr lang="pl-PL" sz="1600" b="0" dirty="0"/>
            </a:br>
            <a:r>
              <a:rPr lang="en-GB" sz="1600" b="0" dirty="0" err="1"/>
              <a:t>na</a:t>
            </a:r>
            <a:r>
              <a:rPr lang="en-GB" sz="1600" b="0" dirty="0"/>
              <a:t> </a:t>
            </a:r>
            <a:r>
              <a:rPr lang="en-GB" sz="1600" b="0" dirty="0" err="1"/>
              <a:t>potrzeby</a:t>
            </a:r>
            <a:r>
              <a:rPr lang="en-GB" sz="1600" b="0" dirty="0"/>
              <a:t> </a:t>
            </a:r>
            <a:r>
              <a:rPr lang="en-GB" sz="1600" b="0" dirty="0" err="1"/>
              <a:t>uczenia</a:t>
            </a:r>
            <a:r>
              <a:rPr lang="en-GB" sz="1600" b="0" dirty="0"/>
              <a:t> </a:t>
            </a:r>
            <a:r>
              <a:rPr lang="en-GB" sz="1600" b="0" dirty="0" err="1"/>
              <a:t>się</a:t>
            </a:r>
            <a:r>
              <a:rPr lang="en-GB" sz="1600" b="0" dirty="0"/>
              <a:t> </a:t>
            </a:r>
            <a:r>
              <a:rPr lang="en-GB" sz="1600" b="0" dirty="0" err="1"/>
              <a:t>przez</a:t>
            </a:r>
            <a:r>
              <a:rPr lang="en-GB" sz="1600" b="0" dirty="0"/>
              <a:t> </a:t>
            </a:r>
            <a:r>
              <a:rPr lang="en-GB" sz="1600" b="0" dirty="0" err="1"/>
              <a:t>całe</a:t>
            </a:r>
            <a:r>
              <a:rPr lang="en-GB" sz="1600" b="0" dirty="0"/>
              <a:t> </a:t>
            </a:r>
            <a:r>
              <a:rPr lang="en-GB" sz="1600" b="0" dirty="0" err="1"/>
              <a:t>życie</a:t>
            </a:r>
            <a:r>
              <a:rPr lang="en-GB" sz="1600" b="0" dirty="0"/>
              <a:t> i </a:t>
            </a:r>
            <a:r>
              <a:rPr lang="en-GB" sz="1600" b="0" dirty="0" err="1"/>
              <a:t>zdolności</a:t>
            </a:r>
            <a:r>
              <a:rPr lang="en-GB" sz="1600" b="0" dirty="0"/>
              <a:t> do </a:t>
            </a:r>
            <a:r>
              <a:rPr lang="en-GB" sz="1600" b="0" dirty="0" err="1"/>
              <a:t>zatrudnienia</a:t>
            </a:r>
            <a:r>
              <a:rPr lang="pl-PL" sz="1600" b="0" dirty="0"/>
              <a:t>. Jego celem jest pomoc w budowaniu </a:t>
            </a:r>
            <a:r>
              <a:rPr lang="pl-PL" sz="1600" dirty="0"/>
              <a:t>wiarygodności</a:t>
            </a:r>
            <a:r>
              <a:rPr lang="pl-PL" sz="1600" b="0" dirty="0"/>
              <a:t> </a:t>
            </a:r>
            <a:r>
              <a:rPr lang="pl-PL" sz="1600" b="0" dirty="0" err="1"/>
              <a:t>mikropoświadczeń</a:t>
            </a:r>
            <a:r>
              <a:rPr lang="pl-PL" sz="1600" b="0" dirty="0"/>
              <a:t> oraz nadanie im </a:t>
            </a:r>
            <a:r>
              <a:rPr lang="pl-PL" sz="1600" dirty="0"/>
              <a:t>elastycznego i przenośnego </a:t>
            </a:r>
            <a:r>
              <a:rPr lang="pl-PL" sz="1600" b="0" dirty="0"/>
              <a:t>charakteru (możliwość udostępnienia w całej UE). </a:t>
            </a:r>
          </a:p>
        </p:txBody>
      </p:sp>
    </p:spTree>
    <p:extLst>
      <p:ext uri="{BB962C8B-B14F-4D97-AF65-F5344CB8AC3E}">
        <p14:creationId xmlns:p14="http://schemas.microsoft.com/office/powerpoint/2010/main" val="11696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szkic, rysowanie, biały, design&#10;&#10;Opis wygenerowany automatycznie">
            <a:extLst>
              <a:ext uri="{FF2B5EF4-FFF2-40B4-BE49-F238E27FC236}">
                <a16:creationId xmlns:a16="http://schemas.microsoft.com/office/drawing/2014/main" id="{7128821B-7F6E-FB1F-51BD-BA584DDC5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20725"/>
            <a:ext cx="12191999" cy="6858000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8779214-59E5-B6F0-B4D7-DCD2847C2596}"/>
              </a:ext>
            </a:extLst>
          </p:cNvPr>
          <p:cNvSpPr txBox="1"/>
          <p:nvPr/>
        </p:nvSpPr>
        <p:spPr>
          <a:xfrm>
            <a:off x="2403033" y="690501"/>
            <a:ext cx="894991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3200" b="1" dirty="0" err="1">
                <a:solidFill>
                  <a:srgbClr val="217CC4"/>
                </a:solidFill>
                <a:latin typeface="Roboto"/>
                <a:ea typeface="Roboto"/>
                <a:cs typeface="Roboto"/>
              </a:rPr>
              <a:t>Mikropoświadczenie</a:t>
            </a:r>
            <a:r>
              <a:rPr lang="pl-PL" sz="3200" b="1" dirty="0">
                <a:solidFill>
                  <a:srgbClr val="217CC4"/>
                </a:solidFill>
                <a:latin typeface="Roboto"/>
                <a:ea typeface="Roboto"/>
                <a:cs typeface="Roboto"/>
              </a:rPr>
              <a:t> w kontekście Erasmus+</a:t>
            </a:r>
            <a:endParaRPr lang="pl-PL" sz="32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842447A-2516-7D1B-3F7F-B7069BB11B21}"/>
              </a:ext>
            </a:extLst>
          </p:cNvPr>
          <p:cNvSpPr txBox="1"/>
          <p:nvPr/>
        </p:nvSpPr>
        <p:spPr>
          <a:xfrm>
            <a:off x="882458" y="1745334"/>
            <a:ext cx="10470486" cy="17629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konkluzjach Rady podkreślono, że </a:t>
            </a:r>
            <a:r>
              <a:rPr lang="pl-PL" kern="1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mikropoświadczenia</a:t>
            </a: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mogłyby stanowić pomoc w poszerzaniu możliwości uczenia, pozwalając: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wyjść naprzeciw nietradycyjnym osobom uczącym się i zapotrzebowaniu na nowe umiejętności na rynku pracy;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uelastycznić aktywności edukacyjne i uczynić je bardziej modułowymi;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F8FE6F0-3013-2AB1-0D8B-A40B043C9D14}"/>
              </a:ext>
            </a:extLst>
          </p:cNvPr>
          <p:cNvSpPr txBox="1"/>
          <p:nvPr/>
        </p:nvSpPr>
        <p:spPr>
          <a:xfrm>
            <a:off x="882459" y="3508317"/>
            <a:ext cx="7400408" cy="1067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wesprzeć dostęp do szkolnictwa wyższego;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angażować osoby uczące się niezależnie od ich wcześniejszych kwalifikacji lub pochodzenia</a:t>
            </a:r>
            <a:r>
              <a:rPr lang="pl-PL" kern="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pl-PL" kern="1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62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ymbol zastępczy zawartości 18" descr="Obraz zawierający Grafika, projekt graficzny, Czcionka, design&#10;&#10;Opis wygenerowany automatycznie">
            <a:extLst>
              <a:ext uri="{FF2B5EF4-FFF2-40B4-BE49-F238E27FC236}">
                <a16:creationId xmlns:a16="http://schemas.microsoft.com/office/drawing/2014/main" id="{E584459C-B5F0-4907-4973-08A697139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" y="-1021888"/>
            <a:ext cx="12191305" cy="6857609"/>
          </a:xfr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382A98DC-3778-47B2-9F5D-57CE7A1F181C}"/>
              </a:ext>
            </a:extLst>
          </p:cNvPr>
          <p:cNvSpPr txBox="1">
            <a:spLocks/>
          </p:cNvSpPr>
          <p:nvPr/>
        </p:nvSpPr>
        <p:spPr>
          <a:xfrm>
            <a:off x="2325385" y="2201433"/>
            <a:ext cx="7541230" cy="1363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300" b="1" dirty="0">
                <a:solidFill>
                  <a:srgbClr val="217CC4"/>
                </a:solidFill>
                <a:latin typeface="Roboto"/>
                <a:ea typeface="Roboto"/>
              </a:rPr>
              <a:t>PRZYKŁADY</a:t>
            </a:r>
            <a:r>
              <a:rPr lang="pl-PL" dirty="0"/>
              <a:t> </a:t>
            </a:r>
            <a:r>
              <a:rPr lang="pl-PL" sz="5300" b="1" dirty="0">
                <a:solidFill>
                  <a:srgbClr val="217CC4"/>
                </a:solidFill>
                <a:latin typeface="Roboto"/>
                <a:ea typeface="Roboto"/>
              </a:rPr>
              <a:t>PROJEKTÓW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67D937B-41BA-BF44-DA63-5CB5B37B3FB7}"/>
              </a:ext>
            </a:extLst>
          </p:cNvPr>
          <p:cNvSpPr txBox="1"/>
          <p:nvPr/>
        </p:nvSpPr>
        <p:spPr>
          <a:xfrm>
            <a:off x="4212913" y="342900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KA2 Partnerstwa Współpracy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10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1384"/>
            <a:ext cx="10515600" cy="830997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Doskonalenie interkulturowych sprawności komunikacyjnych w praktyce fizjoterapeutycznej poprzez zdalny kurs dotyczący analizy i terapii ruchu 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736"/>
            <a:ext cx="10515600" cy="4260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b="1" dirty="0">
                <a:solidFill>
                  <a:srgbClr val="198AD7"/>
                </a:solidFill>
              </a:rPr>
              <a:t>Cele projektu: </a:t>
            </a:r>
            <a:r>
              <a:rPr lang="pl-PL" sz="1600" dirty="0"/>
              <a:t>Projekt ma za zadanie przyczynić się do lepszego przygotowania studentów i praktyków do pracy, pomagając zrozumieć potrzeby różnorodnych pacjentów i dając możliwość rozwoju zawodowego, dzięki wykorzystaniu innowacyjnego </a:t>
            </a:r>
            <a:br>
              <a:rPr lang="pl-PL" sz="1600" dirty="0"/>
            </a:br>
            <a:r>
              <a:rPr lang="pl-PL" sz="1600" dirty="0"/>
              <a:t>i otwartego podejścia do edukacji.</a:t>
            </a:r>
          </a:p>
          <a:p>
            <a:pPr marL="0" indent="0">
              <a:buNone/>
            </a:pPr>
            <a:endParaRPr lang="pl-PL" sz="1600" dirty="0"/>
          </a:p>
          <a:p>
            <a:r>
              <a:rPr lang="pl-PL" sz="1600" dirty="0"/>
              <a:t>Koordynator: Akademia Nauk Stosowanych W Tarnowie</a:t>
            </a:r>
          </a:p>
          <a:p>
            <a:r>
              <a:rPr lang="pl-PL" sz="1600" dirty="0"/>
              <a:t>Dofinansowanie: 400,000 EUR</a:t>
            </a:r>
          </a:p>
          <a:p>
            <a:r>
              <a:rPr lang="pl-PL" sz="1600" dirty="0"/>
              <a:t>Partnerzy: Polska (Akademia Wychowania Fizycznego w Krakowie), Finlandia, Węgry, Malta, Hiszpania, Turcja</a:t>
            </a:r>
          </a:p>
          <a:p>
            <a:pPr marL="0" indent="0">
              <a:spcBef>
                <a:spcPts val="0"/>
              </a:spcBef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b="1" dirty="0">
                <a:solidFill>
                  <a:srgbClr val="198AD7"/>
                </a:solidFill>
              </a:rPr>
              <a:t>Rezultaty:</a:t>
            </a:r>
          </a:p>
          <a:p>
            <a:r>
              <a:rPr lang="pl-PL" sz="1600" dirty="0"/>
              <a:t>analiza potrzeb uczniów, nauczycieli, praktyków w zakresie jakości przygotowania fizjoterapeutów do pracy w zróżnicowanym środowisku społeczno-kulturowym,</a:t>
            </a:r>
          </a:p>
          <a:p>
            <a:r>
              <a:rPr lang="pl-PL" sz="1600" dirty="0"/>
              <a:t>scenariusze 15 lekcji stacjonarnych, 15 lekcji dostępnych online oraz podręcznik uzupełniający kurs online,</a:t>
            </a:r>
          </a:p>
          <a:p>
            <a:r>
              <a:rPr lang="pl-PL" sz="1600" dirty="0"/>
              <a:t>wzór certyfikatu (</a:t>
            </a:r>
            <a:r>
              <a:rPr lang="pl-PL" sz="1600" dirty="0" err="1"/>
              <a:t>mikropoświadczenia</a:t>
            </a:r>
            <a:r>
              <a:rPr lang="pl-PL" sz="1600" dirty="0"/>
              <a:t>).</a:t>
            </a:r>
          </a:p>
        </p:txBody>
      </p:sp>
      <p:pic>
        <p:nvPicPr>
          <p:cNvPr id="1026" name="Picture 2" descr="Baniowy Tarnów - 🔝🔝🔝Nie mamy wielu okazji do pochwał, ale ...">
            <a:extLst>
              <a:ext uri="{FF2B5EF4-FFF2-40B4-BE49-F238E27FC236}">
                <a16:creationId xmlns:a16="http://schemas.microsoft.com/office/drawing/2014/main" id="{582789AB-3B5A-7E51-2D40-F73C9327B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1" b="23163"/>
          <a:stretch/>
        </p:blipFill>
        <p:spPr bwMode="auto">
          <a:xfrm>
            <a:off x="6684886" y="2187101"/>
            <a:ext cx="3372776" cy="124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335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42CFE9-AD2F-AFC8-18EB-977EF6C8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3" y="578681"/>
            <a:ext cx="11057878" cy="830997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Sustainable Logistics4.0: </a:t>
            </a: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Umiejętności cyfrowe i ekologiczne w celu zwiększenia innowacyjności i zrównoważonego rozwoju sektora logistycznego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D4869-7E29-2FE2-D9E9-3EEACFAF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002"/>
            <a:ext cx="10515600" cy="403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b="1" dirty="0">
                <a:solidFill>
                  <a:srgbClr val="198AD7"/>
                </a:solidFill>
              </a:rPr>
              <a:t>Cele projektu: </a:t>
            </a:r>
            <a:r>
              <a:rPr lang="pl-PL" sz="1600" dirty="0"/>
              <a:t>Wyszkolenie nowej generacji zaawansowanych pracowników sektora logistycznego, posiadających m.in. nastawienie na zrównoważony rozwój nawiązujący do Przemysłu 4.0. Planowane jest zwiększenie możliwości cyfrowych </a:t>
            </a:r>
            <a:br>
              <a:rPr lang="pl-PL" sz="1600" dirty="0"/>
            </a:br>
            <a:r>
              <a:rPr lang="pl-PL" sz="1600" dirty="0"/>
              <a:t>oraz wspieranie zrównoważonej i zielonej logistyki z uwzględnieniem zmian wywołanych przez pandemię i zwiększoną wrażliwość klimatyczną. </a:t>
            </a:r>
          </a:p>
          <a:p>
            <a:pPr marL="0" indent="0">
              <a:buNone/>
            </a:pPr>
            <a:endParaRPr lang="pl-PL" sz="1200" dirty="0"/>
          </a:p>
          <a:p>
            <a:r>
              <a:rPr lang="pl-PL" sz="1600" dirty="0"/>
              <a:t>Koordynator: Politechnika Poznańska</a:t>
            </a:r>
          </a:p>
          <a:p>
            <a:r>
              <a:rPr lang="pl-PL" sz="1600" dirty="0"/>
              <a:t>Dofinansowanie: 400,000 EUR</a:t>
            </a:r>
          </a:p>
          <a:p>
            <a:r>
              <a:rPr lang="pl-PL" sz="1600" dirty="0"/>
              <a:t>Partnerzy: Turcja, Portugalia, Włochy, Słowenia, Austria</a:t>
            </a:r>
          </a:p>
          <a:p>
            <a:pPr marL="0" indent="0">
              <a:spcBef>
                <a:spcPts val="0"/>
              </a:spcBef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b="1" dirty="0">
                <a:solidFill>
                  <a:srgbClr val="198AD7"/>
                </a:solidFill>
              </a:rPr>
              <a:t>Rezultaty:</a:t>
            </a:r>
          </a:p>
          <a:p>
            <a:r>
              <a:rPr lang="pl-PL" sz="1600" dirty="0"/>
              <a:t>program nauczania zrównoważonej logistyki 4.0</a:t>
            </a:r>
          </a:p>
          <a:p>
            <a:r>
              <a:rPr lang="pl-PL" sz="1600" dirty="0"/>
              <a:t>zbudowanie wspólnej platformy e-learningowej, uwzględniającej certyfikaty </a:t>
            </a:r>
            <a:r>
              <a:rPr lang="pl-PL" sz="1600" dirty="0" err="1"/>
              <a:t>mikropoświadczeń</a:t>
            </a:r>
            <a:r>
              <a:rPr lang="pl-PL" sz="1600" dirty="0"/>
              <a:t>,</a:t>
            </a:r>
          </a:p>
          <a:p>
            <a:r>
              <a:rPr lang="pl-PL" sz="1600" dirty="0"/>
              <a:t>Poprawa spójności pomiędzy sektorem logistyki a edukacją akademicką.</a:t>
            </a:r>
          </a:p>
        </p:txBody>
      </p:sp>
      <p:pic>
        <p:nvPicPr>
          <p:cNvPr id="2050" name="Picture 2" descr="Politechnika Poznańska | Poznan">
            <a:extLst>
              <a:ext uri="{FF2B5EF4-FFF2-40B4-BE49-F238E27FC236}">
                <a16:creationId xmlns:a16="http://schemas.microsoft.com/office/drawing/2014/main" id="{B02A909C-9F40-785C-167A-36BEC9B35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564" y="2464729"/>
            <a:ext cx="2524542" cy="252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9951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</TotalTime>
  <Words>1115</Words>
  <Application>Microsoft Office PowerPoint</Application>
  <PresentationFormat>Panoramiczny</PresentationFormat>
  <Paragraphs>110</Paragraphs>
  <Slides>15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Doskonalenie interkulturowych sprawności komunikacyjnych w praktyce fizjoterapeutycznej poprzez zdalny kurs dotyczący analizy i terapii ruchu   </vt:lpstr>
      <vt:lpstr>Sustainable Logistics4.0: Umiejętności cyfrowe i ekologiczne w celu zwiększenia innowacyjności i zrównoważonego rozwoju sektora logistycznego</vt:lpstr>
      <vt:lpstr>Otwarte Szkolenie Kompetencji Cyfrowych dla Nauczycieli Szkół</vt:lpstr>
      <vt:lpstr>Program nauczania na temat AI oparty na historycznych grach planszowych dla rozwoju młodzieży</vt:lpstr>
      <vt:lpstr>VET Micro-credentialing in the tourism sector</vt:lpstr>
      <vt:lpstr>Prezentacja programu PowerPoint</vt:lpstr>
      <vt:lpstr>Wspieranie walidacji kompetencji nabytych przez opiekunów rodzinnych  w procesie uczenia się pozaformalnego i nieformalnego za pomocą odznak cyfrowych i mikropoświadczeń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Iwańska</dc:creator>
  <cp:lastModifiedBy>Ada Szpot</cp:lastModifiedBy>
  <cp:revision>4</cp:revision>
  <dcterms:created xsi:type="dcterms:W3CDTF">2023-05-29T12:21:07Z</dcterms:created>
  <dcterms:modified xsi:type="dcterms:W3CDTF">2023-10-05T14:11:24Z</dcterms:modified>
</cp:coreProperties>
</file>